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4"/>
    <p:sldMasterId id="2147483675" r:id="rId5"/>
  </p:sldMasterIdLst>
  <p:notesMasterIdLst>
    <p:notesMasterId r:id="rId83"/>
  </p:notesMasterIdLst>
  <p:sldIdLst>
    <p:sldId id="256" r:id="rId6"/>
    <p:sldId id="258" r:id="rId7"/>
    <p:sldId id="259" r:id="rId8"/>
    <p:sldId id="298" r:id="rId9"/>
    <p:sldId id="257" r:id="rId10"/>
    <p:sldId id="306" r:id="rId11"/>
    <p:sldId id="262" r:id="rId12"/>
    <p:sldId id="308" r:id="rId13"/>
    <p:sldId id="277" r:id="rId14"/>
    <p:sldId id="305" r:id="rId15"/>
    <p:sldId id="271" r:id="rId16"/>
    <p:sldId id="300" r:id="rId17"/>
    <p:sldId id="324" r:id="rId18"/>
    <p:sldId id="325" r:id="rId19"/>
    <p:sldId id="304" r:id="rId20"/>
    <p:sldId id="267" r:id="rId21"/>
    <p:sldId id="323" r:id="rId22"/>
    <p:sldId id="299" r:id="rId23"/>
    <p:sldId id="310" r:id="rId24"/>
    <p:sldId id="311" r:id="rId25"/>
    <p:sldId id="312" r:id="rId26"/>
    <p:sldId id="274" r:id="rId27"/>
    <p:sldId id="302" r:id="rId28"/>
    <p:sldId id="307" r:id="rId29"/>
    <p:sldId id="313" r:id="rId30"/>
    <p:sldId id="309" r:id="rId31"/>
    <p:sldId id="314" r:id="rId32"/>
    <p:sldId id="315" r:id="rId33"/>
    <p:sldId id="316" r:id="rId34"/>
    <p:sldId id="317" r:id="rId35"/>
    <p:sldId id="318" r:id="rId36"/>
    <p:sldId id="319" r:id="rId37"/>
    <p:sldId id="320" r:id="rId38"/>
    <p:sldId id="321" r:id="rId39"/>
    <p:sldId id="322" r:id="rId40"/>
    <p:sldId id="303" r:id="rId41"/>
    <p:sldId id="343" r:id="rId42"/>
    <p:sldId id="342" r:id="rId43"/>
    <p:sldId id="328" r:id="rId44"/>
    <p:sldId id="335" r:id="rId45"/>
    <p:sldId id="329" r:id="rId46"/>
    <p:sldId id="344" r:id="rId47"/>
    <p:sldId id="345" r:id="rId48"/>
    <p:sldId id="346" r:id="rId49"/>
    <p:sldId id="347" r:id="rId50"/>
    <p:sldId id="348" r:id="rId51"/>
    <p:sldId id="350" r:id="rId52"/>
    <p:sldId id="349" r:id="rId53"/>
    <p:sldId id="330" r:id="rId54"/>
    <p:sldId id="339" r:id="rId55"/>
    <p:sldId id="336" r:id="rId56"/>
    <p:sldId id="337" r:id="rId57"/>
    <p:sldId id="331" r:id="rId58"/>
    <p:sldId id="338" r:id="rId59"/>
    <p:sldId id="332" r:id="rId60"/>
    <p:sldId id="340" r:id="rId61"/>
    <p:sldId id="333" r:id="rId62"/>
    <p:sldId id="341" r:id="rId63"/>
    <p:sldId id="365" r:id="rId64"/>
    <p:sldId id="356" r:id="rId65"/>
    <p:sldId id="368" r:id="rId66"/>
    <p:sldId id="367" r:id="rId67"/>
    <p:sldId id="366" r:id="rId68"/>
    <p:sldId id="362" r:id="rId69"/>
    <p:sldId id="363" r:id="rId70"/>
    <p:sldId id="364" r:id="rId71"/>
    <p:sldId id="370" r:id="rId72"/>
    <p:sldId id="371" r:id="rId73"/>
    <p:sldId id="372" r:id="rId74"/>
    <p:sldId id="373" r:id="rId75"/>
    <p:sldId id="352" r:id="rId76"/>
    <p:sldId id="359" r:id="rId77"/>
    <p:sldId id="369" r:id="rId78"/>
    <p:sldId id="360" r:id="rId79"/>
    <p:sldId id="361" r:id="rId80"/>
    <p:sldId id="334" r:id="rId81"/>
    <p:sldId id="357" r:id="rId8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B4907101-5C12-C14D-84CF-56E7F65F59E6}">
          <p14:sldIdLst>
            <p14:sldId id="256"/>
            <p14:sldId id="258"/>
            <p14:sldId id="259"/>
            <p14:sldId id="298"/>
            <p14:sldId id="257"/>
            <p14:sldId id="306"/>
            <p14:sldId id="262"/>
            <p14:sldId id="308"/>
            <p14:sldId id="277"/>
            <p14:sldId id="305"/>
            <p14:sldId id="271"/>
            <p14:sldId id="300"/>
            <p14:sldId id="324"/>
            <p14:sldId id="325"/>
            <p14:sldId id="304"/>
            <p14:sldId id="267"/>
            <p14:sldId id="323"/>
            <p14:sldId id="299"/>
            <p14:sldId id="310"/>
            <p14:sldId id="311"/>
            <p14:sldId id="312"/>
            <p14:sldId id="274"/>
            <p14:sldId id="302"/>
            <p14:sldId id="307"/>
            <p14:sldId id="313"/>
            <p14:sldId id="309"/>
            <p14:sldId id="314"/>
            <p14:sldId id="315"/>
            <p14:sldId id="316"/>
            <p14:sldId id="317"/>
            <p14:sldId id="318"/>
            <p14:sldId id="319"/>
            <p14:sldId id="320"/>
            <p14:sldId id="321"/>
            <p14:sldId id="322"/>
            <p14:sldId id="303"/>
          </p14:sldIdLst>
        </p14:section>
        <p14:section name="Entrega 2" id="{D48FC0D1-9B37-E441-9CA0-418DF13904B4}">
          <p14:sldIdLst>
            <p14:sldId id="343"/>
            <p14:sldId id="342"/>
            <p14:sldId id="328"/>
            <p14:sldId id="335"/>
            <p14:sldId id="329"/>
            <p14:sldId id="344"/>
            <p14:sldId id="345"/>
            <p14:sldId id="346"/>
            <p14:sldId id="347"/>
            <p14:sldId id="348"/>
            <p14:sldId id="350"/>
            <p14:sldId id="349"/>
            <p14:sldId id="330"/>
            <p14:sldId id="339"/>
            <p14:sldId id="336"/>
            <p14:sldId id="337"/>
            <p14:sldId id="331"/>
            <p14:sldId id="338"/>
            <p14:sldId id="332"/>
            <p14:sldId id="340"/>
            <p14:sldId id="333"/>
            <p14:sldId id="341"/>
            <p14:sldId id="365"/>
            <p14:sldId id="356"/>
            <p14:sldId id="368"/>
            <p14:sldId id="367"/>
            <p14:sldId id="366"/>
            <p14:sldId id="362"/>
            <p14:sldId id="363"/>
            <p14:sldId id="364"/>
            <p14:sldId id="370"/>
            <p14:sldId id="371"/>
            <p14:sldId id="372"/>
            <p14:sldId id="373"/>
            <p14:sldId id="352"/>
            <p14:sldId id="359"/>
            <p14:sldId id="369"/>
            <p14:sldId id="360"/>
            <p14:sldId id="361"/>
            <p14:sldId id="334"/>
            <p14:sldId id="357"/>
          </p14:sldIdLst>
        </p14:section>
      </p14:sectionLst>
    </p:ext>
    <p:ext uri="{EFAFB233-063F-42B5-8137-9DF3F51BA10A}">
      <p15:sldGuideLst xmlns:p15="http://schemas.microsoft.com/office/powerpoint/2012/main">
        <p15:guide id="1" orient="horz" pos="154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B8AB"/>
    <a:srgbClr val="F1B3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E64455-84DC-457B-9979-B77FF90F9430}" v="10" dt="2020-10-01T03:43:16.930"/>
    <p1510:client id="{486340BB-8B1A-9EC4-EA38-548B09D9439D}" v="13" dt="2020-10-02T00:13:30.789"/>
    <p1510:client id="{86197520-A406-4C07-9CF7-9DF11B3F7FF3}" v="9" dt="2020-10-01T03:46:59.033"/>
    <p1510:client id="{9E167361-EDA7-A87E-1AE1-D757114FA30D}" v="149" dt="2020-10-01T22:31:26.095"/>
    <p1510:client id="{C4A628A7-4B86-01A6-C543-AA39BD8FC0D3}" v="29" dt="2020-10-01T22:17:28.458"/>
    <p1510:client id="{F35DC0AB-FA6B-FE4B-AD8B-CCD3B5A9990A}" v="710" dt="2020-10-01T23:43:07.300"/>
  </p1510:revLst>
</p1510:revInfo>
</file>

<file path=ppt/tableStyles.xml><?xml version="1.0" encoding="utf-8"?>
<a:tblStyleLst xmlns:a="http://schemas.openxmlformats.org/drawingml/2006/main" def="{89EB6466-EC1D-470A-852E-813D673CD563}">
  <a:tblStyle styleId="{89EB6466-EC1D-470A-852E-813D673CD56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27F97BB-C833-4FB7-BDE5-3F7075034690}" styleName="Estilo temático 2 - Énfasis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545"/>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notesMaster" Target="notesMasters/notesMaster1.xml"/><Relationship Id="rId88"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tya Alexandra Peña Nieto" userId="e3f37177-303c-4e58-ad44-c4d88f804c77" providerId="ADAL" clId="{4EFC5B98-6052-3749-AABF-E854C2FAD09B}"/>
    <pc:docChg chg="undo custSel addSld delSld modSld sldOrd modSection">
      <pc:chgData name="Kattya Alexandra Peña Nieto" userId="e3f37177-303c-4e58-ad44-c4d88f804c77" providerId="ADAL" clId="{4EFC5B98-6052-3749-AABF-E854C2FAD09B}" dt="2020-09-10T21:13:55.303" v="249"/>
      <pc:docMkLst>
        <pc:docMk/>
      </pc:docMkLst>
      <pc:sldChg chg="del">
        <pc:chgData name="Kattya Alexandra Peña Nieto" userId="e3f37177-303c-4e58-ad44-c4d88f804c77" providerId="ADAL" clId="{4EFC5B98-6052-3749-AABF-E854C2FAD09B}" dt="2020-09-10T20:52:11.314" v="1" actId="2696"/>
        <pc:sldMkLst>
          <pc:docMk/>
          <pc:sldMk cId="4015028614" sldId="326"/>
        </pc:sldMkLst>
      </pc:sldChg>
      <pc:sldChg chg="del">
        <pc:chgData name="Kattya Alexandra Peña Nieto" userId="e3f37177-303c-4e58-ad44-c4d88f804c77" providerId="ADAL" clId="{4EFC5B98-6052-3749-AABF-E854C2FAD09B}" dt="2020-09-10T20:52:18.559" v="2" actId="2696"/>
        <pc:sldMkLst>
          <pc:docMk/>
          <pc:sldMk cId="2125382247" sldId="327"/>
        </pc:sldMkLst>
      </pc:sldChg>
      <pc:sldChg chg="addSp delSp modSp mod delAnim modAnim">
        <pc:chgData name="Kattya Alexandra Peña Nieto" userId="e3f37177-303c-4e58-ad44-c4d88f804c77" providerId="ADAL" clId="{4EFC5B98-6052-3749-AABF-E854C2FAD09B}" dt="2020-09-10T21:13:55.303" v="249"/>
        <pc:sldMkLst>
          <pc:docMk/>
          <pc:sldMk cId="1301410437" sldId="338"/>
        </pc:sldMkLst>
        <pc:picChg chg="del">
          <ac:chgData name="Kattya Alexandra Peña Nieto" userId="e3f37177-303c-4e58-ad44-c4d88f804c77" providerId="ADAL" clId="{4EFC5B98-6052-3749-AABF-E854C2FAD09B}" dt="2020-09-10T20:59:27.592" v="5" actId="478"/>
          <ac:picMkLst>
            <pc:docMk/>
            <pc:sldMk cId="1301410437" sldId="338"/>
            <ac:picMk id="2" creationId="{4E2EB751-235B-40DB-9FF8-F79E71AE211D}"/>
          </ac:picMkLst>
        </pc:picChg>
        <pc:picChg chg="add del mod">
          <ac:chgData name="Kattya Alexandra Peña Nieto" userId="e3f37177-303c-4e58-ad44-c4d88f804c77" providerId="ADAL" clId="{4EFC5B98-6052-3749-AABF-E854C2FAD09B}" dt="2020-09-10T20:59:26.339" v="4"/>
          <ac:picMkLst>
            <pc:docMk/>
            <pc:sldMk cId="1301410437" sldId="338"/>
            <ac:picMk id="4" creationId="{ACB81A5E-A6F2-9F4E-BDAA-9371A614DB33}"/>
          </ac:picMkLst>
        </pc:picChg>
        <pc:picChg chg="add mod">
          <ac:chgData name="Kattya Alexandra Peña Nieto" userId="e3f37177-303c-4e58-ad44-c4d88f804c77" providerId="ADAL" clId="{4EFC5B98-6052-3749-AABF-E854C2FAD09B}" dt="2020-09-10T21:13:22.542" v="247" actId="1076"/>
          <ac:picMkLst>
            <pc:docMk/>
            <pc:sldMk cId="1301410437" sldId="338"/>
            <ac:picMk id="6" creationId="{25475969-67A2-F04D-BDB6-33B51729632F}"/>
          </ac:picMkLst>
        </pc:picChg>
      </pc:sldChg>
      <pc:sldChg chg="add">
        <pc:chgData name="Kattya Alexandra Peña Nieto" userId="e3f37177-303c-4e58-ad44-c4d88f804c77" providerId="ADAL" clId="{4EFC5B98-6052-3749-AABF-E854C2FAD09B}" dt="2020-09-10T20:52:07.684" v="0"/>
        <pc:sldMkLst>
          <pc:docMk/>
          <pc:sldMk cId="1582682391" sldId="343"/>
        </pc:sldMkLst>
      </pc:sldChg>
      <pc:sldChg chg="addSp delSp modSp new mod modClrScheme chgLayout">
        <pc:chgData name="Kattya Alexandra Peña Nieto" userId="e3f37177-303c-4e58-ad44-c4d88f804c77" providerId="ADAL" clId="{4EFC5B98-6052-3749-AABF-E854C2FAD09B}" dt="2020-09-10T21:06:39.826" v="55" actId="12385"/>
        <pc:sldMkLst>
          <pc:docMk/>
          <pc:sldMk cId="1609839157" sldId="344"/>
        </pc:sldMkLst>
        <pc:spChg chg="del mod ord">
          <ac:chgData name="Kattya Alexandra Peña Nieto" userId="e3f37177-303c-4e58-ad44-c4d88f804c77" providerId="ADAL" clId="{4EFC5B98-6052-3749-AABF-E854C2FAD09B}" dt="2020-09-10T21:05:45.417" v="12" actId="700"/>
          <ac:spMkLst>
            <pc:docMk/>
            <pc:sldMk cId="1609839157" sldId="344"/>
            <ac:spMk id="2" creationId="{9B5D1113-B3E3-5948-A9E8-7128AE57BC2B}"/>
          </ac:spMkLst>
        </pc:spChg>
        <pc:spChg chg="del">
          <ac:chgData name="Kattya Alexandra Peña Nieto" userId="e3f37177-303c-4e58-ad44-c4d88f804c77" providerId="ADAL" clId="{4EFC5B98-6052-3749-AABF-E854C2FAD09B}" dt="2020-09-10T21:05:45.417" v="12" actId="700"/>
          <ac:spMkLst>
            <pc:docMk/>
            <pc:sldMk cId="1609839157" sldId="344"/>
            <ac:spMk id="3" creationId="{95B7612E-5695-1F4B-8190-D818C5180B55}"/>
          </ac:spMkLst>
        </pc:spChg>
        <pc:spChg chg="del">
          <ac:chgData name="Kattya Alexandra Peña Nieto" userId="e3f37177-303c-4e58-ad44-c4d88f804c77" providerId="ADAL" clId="{4EFC5B98-6052-3749-AABF-E854C2FAD09B}" dt="2020-09-10T21:05:45.417" v="12" actId="700"/>
          <ac:spMkLst>
            <pc:docMk/>
            <pc:sldMk cId="1609839157" sldId="344"/>
            <ac:spMk id="4" creationId="{E982D63B-F426-E944-80F5-50B7B7210FCA}"/>
          </ac:spMkLst>
        </pc:spChg>
        <pc:spChg chg="add mod ord">
          <ac:chgData name="Kattya Alexandra Peña Nieto" userId="e3f37177-303c-4e58-ad44-c4d88f804c77" providerId="ADAL" clId="{4EFC5B98-6052-3749-AABF-E854C2FAD09B}" dt="2020-09-10T21:06:24.119" v="54" actId="20577"/>
          <ac:spMkLst>
            <pc:docMk/>
            <pc:sldMk cId="1609839157" sldId="344"/>
            <ac:spMk id="5" creationId="{5B7E1F0C-BCAD-FA4C-8163-902AF293A25D}"/>
          </ac:spMkLst>
        </pc:spChg>
        <pc:graphicFrameChg chg="add mod">
          <ac:chgData name="Kattya Alexandra Peña Nieto" userId="e3f37177-303c-4e58-ad44-c4d88f804c77" providerId="ADAL" clId="{4EFC5B98-6052-3749-AABF-E854C2FAD09B}" dt="2020-09-10T21:06:39.826" v="55" actId="12385"/>
          <ac:graphicFrameMkLst>
            <pc:docMk/>
            <pc:sldMk cId="1609839157" sldId="344"/>
            <ac:graphicFrameMk id="6" creationId="{9B21F012-2040-BF42-989E-AC7910CA9A51}"/>
          </ac:graphicFrameMkLst>
        </pc:graphicFrameChg>
      </pc:sldChg>
      <pc:sldChg chg="new del">
        <pc:chgData name="Kattya Alexandra Peña Nieto" userId="e3f37177-303c-4e58-ad44-c4d88f804c77" providerId="ADAL" clId="{4EFC5B98-6052-3749-AABF-E854C2FAD09B}" dt="2020-09-10T21:05:31.316" v="10" actId="680"/>
        <pc:sldMkLst>
          <pc:docMk/>
          <pc:sldMk cId="4142899837" sldId="344"/>
        </pc:sldMkLst>
      </pc:sldChg>
      <pc:sldChg chg="addSp delSp modSp new mod">
        <pc:chgData name="Kattya Alexandra Peña Nieto" userId="e3f37177-303c-4e58-ad44-c4d88f804c77" providerId="ADAL" clId="{4EFC5B98-6052-3749-AABF-E854C2FAD09B}" dt="2020-09-10T21:08:22.764" v="132" actId="20577"/>
        <pc:sldMkLst>
          <pc:docMk/>
          <pc:sldMk cId="2777236875" sldId="345"/>
        </pc:sldMkLst>
        <pc:spChg chg="mod">
          <ac:chgData name="Kattya Alexandra Peña Nieto" userId="e3f37177-303c-4e58-ad44-c4d88f804c77" providerId="ADAL" clId="{4EFC5B98-6052-3749-AABF-E854C2FAD09B}" dt="2020-09-10T21:08:22.764" v="132" actId="20577"/>
          <ac:spMkLst>
            <pc:docMk/>
            <pc:sldMk cId="2777236875" sldId="345"/>
            <ac:spMk id="2" creationId="{F80939E5-BD61-8147-820B-F3F80CAD77BF}"/>
          </ac:spMkLst>
        </pc:spChg>
        <pc:graphicFrameChg chg="add del mod">
          <ac:chgData name="Kattya Alexandra Peña Nieto" userId="e3f37177-303c-4e58-ad44-c4d88f804c77" providerId="ADAL" clId="{4EFC5B98-6052-3749-AABF-E854C2FAD09B}" dt="2020-09-10T21:07:53.630" v="92" actId="478"/>
          <ac:graphicFrameMkLst>
            <pc:docMk/>
            <pc:sldMk cId="2777236875" sldId="345"/>
            <ac:graphicFrameMk id="3" creationId="{2D613C0E-C0D6-284D-9C10-E044C5B5F232}"/>
          </ac:graphicFrameMkLst>
        </pc:graphicFrameChg>
        <pc:graphicFrameChg chg="add mod">
          <ac:chgData name="Kattya Alexandra Peña Nieto" userId="e3f37177-303c-4e58-ad44-c4d88f804c77" providerId="ADAL" clId="{4EFC5B98-6052-3749-AABF-E854C2FAD09B}" dt="2020-09-10T21:08:03.647" v="94" actId="12385"/>
          <ac:graphicFrameMkLst>
            <pc:docMk/>
            <pc:sldMk cId="2777236875" sldId="345"/>
            <ac:graphicFrameMk id="4" creationId="{768526DB-C078-2C45-9EE2-791BD13CD729}"/>
          </ac:graphicFrameMkLst>
        </pc:graphicFrameChg>
      </pc:sldChg>
      <pc:sldChg chg="addSp modSp new mod">
        <pc:chgData name="Kattya Alexandra Peña Nieto" userId="e3f37177-303c-4e58-ad44-c4d88f804c77" providerId="ADAL" clId="{4EFC5B98-6052-3749-AABF-E854C2FAD09B}" dt="2020-09-10T21:08:56.582" v="159" actId="12385"/>
        <pc:sldMkLst>
          <pc:docMk/>
          <pc:sldMk cId="265364093" sldId="346"/>
        </pc:sldMkLst>
        <pc:spChg chg="mod">
          <ac:chgData name="Kattya Alexandra Peña Nieto" userId="e3f37177-303c-4e58-ad44-c4d88f804c77" providerId="ADAL" clId="{4EFC5B98-6052-3749-AABF-E854C2FAD09B}" dt="2020-09-10T21:08:34.563" v="157" actId="20577"/>
          <ac:spMkLst>
            <pc:docMk/>
            <pc:sldMk cId="265364093" sldId="346"/>
            <ac:spMk id="2" creationId="{E01B9597-4CD3-5645-A1CB-F0271C660368}"/>
          </ac:spMkLst>
        </pc:spChg>
        <pc:graphicFrameChg chg="add mod">
          <ac:chgData name="Kattya Alexandra Peña Nieto" userId="e3f37177-303c-4e58-ad44-c4d88f804c77" providerId="ADAL" clId="{4EFC5B98-6052-3749-AABF-E854C2FAD09B}" dt="2020-09-10T21:08:56.582" v="159" actId="12385"/>
          <ac:graphicFrameMkLst>
            <pc:docMk/>
            <pc:sldMk cId="265364093" sldId="346"/>
            <ac:graphicFrameMk id="3" creationId="{26A61CE9-9238-7946-89FA-B4A1AD6143DC}"/>
          </ac:graphicFrameMkLst>
        </pc:graphicFrameChg>
      </pc:sldChg>
      <pc:sldChg chg="addSp modSp new mod">
        <pc:chgData name="Kattya Alexandra Peña Nieto" userId="e3f37177-303c-4e58-ad44-c4d88f804c77" providerId="ADAL" clId="{4EFC5B98-6052-3749-AABF-E854C2FAD09B}" dt="2020-09-10T21:09:41.544" v="165" actId="12385"/>
        <pc:sldMkLst>
          <pc:docMk/>
          <pc:sldMk cId="2340925606" sldId="347"/>
        </pc:sldMkLst>
        <pc:spChg chg="mod">
          <ac:chgData name="Kattya Alexandra Peña Nieto" userId="e3f37177-303c-4e58-ad44-c4d88f804c77" providerId="ADAL" clId="{4EFC5B98-6052-3749-AABF-E854C2FAD09B}" dt="2020-09-10T21:09:02.431" v="163" actId="20577"/>
          <ac:spMkLst>
            <pc:docMk/>
            <pc:sldMk cId="2340925606" sldId="347"/>
            <ac:spMk id="2" creationId="{A7594707-EBDB-7942-9895-8CE7DD715EFA}"/>
          </ac:spMkLst>
        </pc:spChg>
        <pc:graphicFrameChg chg="add mod">
          <ac:chgData name="Kattya Alexandra Peña Nieto" userId="e3f37177-303c-4e58-ad44-c4d88f804c77" providerId="ADAL" clId="{4EFC5B98-6052-3749-AABF-E854C2FAD09B}" dt="2020-09-10T21:09:41.544" v="165" actId="12385"/>
          <ac:graphicFrameMkLst>
            <pc:docMk/>
            <pc:sldMk cId="2340925606" sldId="347"/>
            <ac:graphicFrameMk id="3" creationId="{A750D3F9-2A45-A14D-829E-A520BF5F76C6}"/>
          </ac:graphicFrameMkLst>
        </pc:graphicFrameChg>
      </pc:sldChg>
      <pc:sldChg chg="addSp modSp new mod">
        <pc:chgData name="Kattya Alexandra Peña Nieto" userId="e3f37177-303c-4e58-ad44-c4d88f804c77" providerId="ADAL" clId="{4EFC5B98-6052-3749-AABF-E854C2FAD09B}" dt="2020-09-10T21:10:56.533" v="209" actId="12385"/>
        <pc:sldMkLst>
          <pc:docMk/>
          <pc:sldMk cId="1026706033" sldId="348"/>
        </pc:sldMkLst>
        <pc:spChg chg="mod">
          <ac:chgData name="Kattya Alexandra Peña Nieto" userId="e3f37177-303c-4e58-ad44-c4d88f804c77" providerId="ADAL" clId="{4EFC5B98-6052-3749-AABF-E854C2FAD09B}" dt="2020-09-10T21:10:46.070" v="207" actId="20577"/>
          <ac:spMkLst>
            <pc:docMk/>
            <pc:sldMk cId="1026706033" sldId="348"/>
            <ac:spMk id="2" creationId="{92BE0609-ED69-724B-8F9D-357EBB820BD8}"/>
          </ac:spMkLst>
        </pc:spChg>
        <pc:graphicFrameChg chg="add mod">
          <ac:chgData name="Kattya Alexandra Peña Nieto" userId="e3f37177-303c-4e58-ad44-c4d88f804c77" providerId="ADAL" clId="{4EFC5B98-6052-3749-AABF-E854C2FAD09B}" dt="2020-09-10T21:10:56.533" v="209" actId="12385"/>
          <ac:graphicFrameMkLst>
            <pc:docMk/>
            <pc:sldMk cId="1026706033" sldId="348"/>
            <ac:graphicFrameMk id="3" creationId="{2D13828D-AA45-0E4D-B8F0-71F40B8CFE67}"/>
          </ac:graphicFrameMkLst>
        </pc:graphicFrameChg>
      </pc:sldChg>
      <pc:sldChg chg="addSp modSp new mod">
        <pc:chgData name="Kattya Alexandra Peña Nieto" userId="e3f37177-303c-4e58-ad44-c4d88f804c77" providerId="ADAL" clId="{4EFC5B98-6052-3749-AABF-E854C2FAD09B}" dt="2020-09-10T21:11:34.236" v="220" actId="12385"/>
        <pc:sldMkLst>
          <pc:docMk/>
          <pc:sldMk cId="3523695395" sldId="349"/>
        </pc:sldMkLst>
        <pc:spChg chg="mod">
          <ac:chgData name="Kattya Alexandra Peña Nieto" userId="e3f37177-303c-4e58-ad44-c4d88f804c77" providerId="ADAL" clId="{4EFC5B98-6052-3749-AABF-E854C2FAD09B}" dt="2020-09-10T21:11:19.341" v="218" actId="20577"/>
          <ac:spMkLst>
            <pc:docMk/>
            <pc:sldMk cId="3523695395" sldId="349"/>
            <ac:spMk id="2" creationId="{E0315EFE-D148-CF43-BF8F-3B39CDD63A66}"/>
          </ac:spMkLst>
        </pc:spChg>
        <pc:graphicFrameChg chg="add mod">
          <ac:chgData name="Kattya Alexandra Peña Nieto" userId="e3f37177-303c-4e58-ad44-c4d88f804c77" providerId="ADAL" clId="{4EFC5B98-6052-3749-AABF-E854C2FAD09B}" dt="2020-09-10T21:11:34.236" v="220" actId="12385"/>
          <ac:graphicFrameMkLst>
            <pc:docMk/>
            <pc:sldMk cId="3523695395" sldId="349"/>
            <ac:graphicFrameMk id="3" creationId="{8F94A955-B263-1E4E-A437-CE94563DB3B3}"/>
          </ac:graphicFrameMkLst>
        </pc:graphicFrameChg>
      </pc:sldChg>
      <pc:sldChg chg="addSp modSp new mod ord">
        <pc:chgData name="Kattya Alexandra Peña Nieto" userId="e3f37177-303c-4e58-ad44-c4d88f804c77" providerId="ADAL" clId="{4EFC5B98-6052-3749-AABF-E854C2FAD09B}" dt="2020-09-10T21:12:19.133" v="240" actId="20578"/>
        <pc:sldMkLst>
          <pc:docMk/>
          <pc:sldMk cId="2490367023" sldId="350"/>
        </pc:sldMkLst>
        <pc:spChg chg="mod">
          <ac:chgData name="Kattya Alexandra Peña Nieto" userId="e3f37177-303c-4e58-ad44-c4d88f804c77" providerId="ADAL" clId="{4EFC5B98-6052-3749-AABF-E854C2FAD09B}" dt="2020-09-10T21:12:00.099" v="237" actId="20577"/>
          <ac:spMkLst>
            <pc:docMk/>
            <pc:sldMk cId="2490367023" sldId="350"/>
            <ac:spMk id="2" creationId="{1196BB8B-BC20-E84A-915A-8F9DBC027BCD}"/>
          </ac:spMkLst>
        </pc:spChg>
        <pc:graphicFrameChg chg="add mod">
          <ac:chgData name="Kattya Alexandra Peña Nieto" userId="e3f37177-303c-4e58-ad44-c4d88f804c77" providerId="ADAL" clId="{4EFC5B98-6052-3749-AABF-E854C2FAD09B}" dt="2020-09-10T21:12:06.884" v="239" actId="12385"/>
          <ac:graphicFrameMkLst>
            <pc:docMk/>
            <pc:sldMk cId="2490367023" sldId="350"/>
            <ac:graphicFrameMk id="3" creationId="{6C159B1E-4CCD-2B49-9BF5-B091DAA0D9BF}"/>
          </ac:graphicFrameMkLst>
        </pc:graphicFrameChg>
      </pc:sldChg>
    </pc:docChg>
  </pc:docChgLst>
  <pc:docChgLst>
    <pc:chgData name="Johan Miguel Céspedes Ortega" userId="S::johancespedes@javeriana.edu.co::f17f7fb6-0850-49cd-8389-128255a6d3fb" providerId="AD" clId="Web-{D0EE96B8-19D5-4424-C615-644512B9DEAB}"/>
    <pc:docChg chg="addSld modSld modSection">
      <pc:chgData name="Johan Miguel Céspedes Ortega" userId="S::johancespedes@javeriana.edu.co::f17f7fb6-0850-49cd-8389-128255a6d3fb" providerId="AD" clId="Web-{D0EE96B8-19D5-4424-C615-644512B9DEAB}" dt="2020-09-10T03:11:51.770" v="8" actId="14100"/>
      <pc:docMkLst>
        <pc:docMk/>
      </pc:docMkLst>
      <pc:sldChg chg="addSp delSp modSp new">
        <pc:chgData name="Johan Miguel Céspedes Ortega" userId="S::johancespedes@javeriana.edu.co::f17f7fb6-0850-49cd-8389-128255a6d3fb" providerId="AD" clId="Web-{D0EE96B8-19D5-4424-C615-644512B9DEAB}" dt="2020-09-10T03:11:51.770" v="8" actId="14100"/>
        <pc:sldMkLst>
          <pc:docMk/>
          <pc:sldMk cId="1301410437" sldId="338"/>
        </pc:sldMkLst>
        <pc:spChg chg="del">
          <ac:chgData name="Johan Miguel Céspedes Ortega" userId="S::johancespedes@javeriana.edu.co::f17f7fb6-0850-49cd-8389-128255a6d3fb" providerId="AD" clId="Web-{D0EE96B8-19D5-4424-C615-644512B9DEAB}" dt="2020-09-10T03:09:59.080" v="2"/>
          <ac:spMkLst>
            <pc:docMk/>
            <pc:sldMk cId="1301410437" sldId="338"/>
            <ac:spMk id="2" creationId="{E5A904DF-FF37-46F3-A361-23EC0739EDD6}"/>
          </ac:spMkLst>
        </pc:spChg>
        <pc:spChg chg="del">
          <ac:chgData name="Johan Miguel Céspedes Ortega" userId="S::johancespedes@javeriana.edu.co::f17f7fb6-0850-49cd-8389-128255a6d3fb" providerId="AD" clId="Web-{D0EE96B8-19D5-4424-C615-644512B9DEAB}" dt="2020-09-10T03:10:00.955" v="3"/>
          <ac:spMkLst>
            <pc:docMk/>
            <pc:sldMk cId="1301410437" sldId="338"/>
            <ac:spMk id="3" creationId="{17D6870F-4E50-497F-B04B-592B31768065}"/>
          </ac:spMkLst>
        </pc:spChg>
        <pc:spChg chg="del">
          <ac:chgData name="Johan Miguel Céspedes Ortega" userId="S::johancespedes@javeriana.edu.co::f17f7fb6-0850-49cd-8389-128255a6d3fb" providerId="AD" clId="Web-{D0EE96B8-19D5-4424-C615-644512B9DEAB}" dt="2020-09-10T03:09:56.767" v="1"/>
          <ac:spMkLst>
            <pc:docMk/>
            <pc:sldMk cId="1301410437" sldId="338"/>
            <ac:spMk id="4" creationId="{B57F8304-3F6D-4DFA-8E6C-CA09418A36DA}"/>
          </ac:spMkLst>
        </pc:spChg>
        <pc:picChg chg="add mod">
          <ac:chgData name="Johan Miguel Céspedes Ortega" userId="S::johancespedes@javeriana.edu.co::f17f7fb6-0850-49cd-8389-128255a6d3fb" providerId="AD" clId="Web-{D0EE96B8-19D5-4424-C615-644512B9DEAB}" dt="2020-09-10T03:11:51.770" v="8" actId="14100"/>
          <ac:picMkLst>
            <pc:docMk/>
            <pc:sldMk cId="1301410437" sldId="338"/>
            <ac:picMk id="5" creationId="{CD42CC98-4241-461A-9139-63DAC37F26C6}"/>
          </ac:picMkLst>
        </pc:picChg>
      </pc:sldChg>
    </pc:docChg>
  </pc:docChgLst>
  <pc:docChgLst>
    <pc:chgData name="Johan Miguel Céspedes Ortega" userId="S::johancespedes@javeriana.edu.co::f17f7fb6-0850-49cd-8389-128255a6d3fb" providerId="AD" clId="Web-{86197520-A406-4C07-9CF7-9DF11B3F7FF3}"/>
    <pc:docChg chg="modSld">
      <pc:chgData name="Johan Miguel Céspedes Ortega" userId="S::johancespedes@javeriana.edu.co::f17f7fb6-0850-49cd-8389-128255a6d3fb" providerId="AD" clId="Web-{86197520-A406-4C07-9CF7-9DF11B3F7FF3}" dt="2020-10-01T03:46:59.033" v="7" actId="14100"/>
      <pc:docMkLst>
        <pc:docMk/>
      </pc:docMkLst>
      <pc:sldChg chg="addSp delSp modSp">
        <pc:chgData name="Johan Miguel Céspedes Ortega" userId="S::johancespedes@javeriana.edu.co::f17f7fb6-0850-49cd-8389-128255a6d3fb" providerId="AD" clId="Web-{86197520-A406-4C07-9CF7-9DF11B3F7FF3}" dt="2020-10-01T03:46:59.033" v="7" actId="14100"/>
        <pc:sldMkLst>
          <pc:docMk/>
          <pc:sldMk cId="416323711" sldId="352"/>
        </pc:sldMkLst>
        <pc:picChg chg="del">
          <ac:chgData name="Johan Miguel Céspedes Ortega" userId="S::johancespedes@javeriana.edu.co::f17f7fb6-0850-49cd-8389-128255a6d3fb" providerId="AD" clId="Web-{86197520-A406-4C07-9CF7-9DF11B3F7FF3}" dt="2020-10-01T03:46:25.735" v="0"/>
          <ac:picMkLst>
            <pc:docMk/>
            <pc:sldMk cId="416323711" sldId="352"/>
            <ac:picMk id="2" creationId="{967DB8B2-2C4D-4576-913C-081C55B07F9E}"/>
          </ac:picMkLst>
        </pc:picChg>
        <pc:picChg chg="add mod">
          <ac:chgData name="Johan Miguel Céspedes Ortega" userId="S::johancespedes@javeriana.edu.co::f17f7fb6-0850-49cd-8389-128255a6d3fb" providerId="AD" clId="Web-{86197520-A406-4C07-9CF7-9DF11B3F7FF3}" dt="2020-10-01T03:46:59.033" v="7" actId="14100"/>
          <ac:picMkLst>
            <pc:docMk/>
            <pc:sldMk cId="416323711" sldId="352"/>
            <ac:picMk id="3" creationId="{F4350779-9328-4856-97E4-DD9B6FC2E66C}"/>
          </ac:picMkLst>
        </pc:picChg>
      </pc:sldChg>
    </pc:docChg>
  </pc:docChgLst>
  <pc:docChgLst>
    <pc:chgData name="JOSE ESTEBAN BETIN DIAZ" userId="S::josebetind@javeriana.edu.co::c2163d73-8c20-4362-8747-4b1728898903" providerId="AD" clId="Web-{5815B8DC-8596-4503-B88C-FCF978845F26}"/>
    <pc:docChg chg="modSld">
      <pc:chgData name="JOSE ESTEBAN BETIN DIAZ" userId="S::josebetind@javeriana.edu.co::c2163d73-8c20-4362-8747-4b1728898903" providerId="AD" clId="Web-{5815B8DC-8596-4503-B88C-FCF978845F26}" dt="2020-09-10T22:53:41.803" v="478" actId="1076"/>
      <pc:docMkLst>
        <pc:docMk/>
      </pc:docMkLst>
      <pc:sldChg chg="modSp">
        <pc:chgData name="JOSE ESTEBAN BETIN DIAZ" userId="S::josebetind@javeriana.edu.co::c2163d73-8c20-4362-8747-4b1728898903" providerId="AD" clId="Web-{5815B8DC-8596-4503-B88C-FCF978845F26}" dt="2020-09-10T22:33:05.092" v="9" actId="20577"/>
        <pc:sldMkLst>
          <pc:docMk/>
          <pc:sldMk cId="0" sldId="257"/>
        </pc:sldMkLst>
        <pc:spChg chg="mod">
          <ac:chgData name="JOSE ESTEBAN BETIN DIAZ" userId="S::josebetind@javeriana.edu.co::c2163d73-8c20-4362-8747-4b1728898903" providerId="AD" clId="Web-{5815B8DC-8596-4503-B88C-FCF978845F26}" dt="2020-09-10T22:33:05.092" v="9" actId="20577"/>
          <ac:spMkLst>
            <pc:docMk/>
            <pc:sldMk cId="0" sldId="257"/>
            <ac:spMk id="143" creationId="{00000000-0000-0000-0000-000000000000}"/>
          </ac:spMkLst>
        </pc:spChg>
      </pc:sldChg>
      <pc:sldChg chg="addSp delSp modSp">
        <pc:chgData name="JOSE ESTEBAN BETIN DIAZ" userId="S::josebetind@javeriana.edu.co::c2163d73-8c20-4362-8747-4b1728898903" providerId="AD" clId="Web-{5815B8DC-8596-4503-B88C-FCF978845F26}" dt="2020-09-10T22:53:41.803" v="478" actId="1076"/>
        <pc:sldMkLst>
          <pc:docMk/>
          <pc:sldMk cId="343051614" sldId="341"/>
        </pc:sldMkLst>
        <pc:spChg chg="add del mod">
          <ac:chgData name="JOSE ESTEBAN BETIN DIAZ" userId="S::josebetind@javeriana.edu.co::c2163d73-8c20-4362-8747-4b1728898903" providerId="AD" clId="Web-{5815B8DC-8596-4503-B88C-FCF978845F26}" dt="2020-09-10T22:38:14.625" v="95"/>
          <ac:spMkLst>
            <pc:docMk/>
            <pc:sldMk cId="343051614" sldId="341"/>
            <ac:spMk id="3" creationId="{63D71916-C8D6-4789-B32E-DDD238C76527}"/>
          </ac:spMkLst>
        </pc:spChg>
        <pc:spChg chg="add del mod">
          <ac:chgData name="JOSE ESTEBAN BETIN DIAZ" userId="S::josebetind@javeriana.edu.co::c2163d73-8c20-4362-8747-4b1728898903" providerId="AD" clId="Web-{5815B8DC-8596-4503-B88C-FCF978845F26}" dt="2020-09-10T22:38:12.953" v="94"/>
          <ac:spMkLst>
            <pc:docMk/>
            <pc:sldMk cId="343051614" sldId="341"/>
            <ac:spMk id="5" creationId="{38816FF9-75B7-4A76-B29B-9BAE2F06CFFA}"/>
          </ac:spMkLst>
        </pc:spChg>
        <pc:spChg chg="add del mod">
          <ac:chgData name="JOSE ESTEBAN BETIN DIAZ" userId="S::josebetind@javeriana.edu.co::c2163d73-8c20-4362-8747-4b1728898903" providerId="AD" clId="Web-{5815B8DC-8596-4503-B88C-FCF978845F26}" dt="2020-09-10T22:38:11.047" v="93"/>
          <ac:spMkLst>
            <pc:docMk/>
            <pc:sldMk cId="343051614" sldId="341"/>
            <ac:spMk id="7" creationId="{5433443C-023A-487B-866C-C1E3966003E6}"/>
          </ac:spMkLst>
        </pc:spChg>
        <pc:spChg chg="mod">
          <ac:chgData name="JOSE ESTEBAN BETIN DIAZ" userId="S::josebetind@javeriana.edu.co::c2163d73-8c20-4362-8747-4b1728898903" providerId="AD" clId="Web-{5815B8DC-8596-4503-B88C-FCF978845F26}" dt="2020-09-10T22:37:46.187" v="84" actId="1076"/>
          <ac:spMkLst>
            <pc:docMk/>
            <pc:sldMk cId="343051614" sldId="341"/>
            <ac:spMk id="51" creationId="{00000000-0000-0000-0000-000000000000}"/>
          </ac:spMkLst>
        </pc:spChg>
        <pc:spChg chg="mod">
          <ac:chgData name="JOSE ESTEBAN BETIN DIAZ" userId="S::josebetind@javeriana.edu.co::c2163d73-8c20-4362-8747-4b1728898903" providerId="AD" clId="Web-{5815B8DC-8596-4503-B88C-FCF978845F26}" dt="2020-09-10T22:38:28.672" v="96" actId="1076"/>
          <ac:spMkLst>
            <pc:docMk/>
            <pc:sldMk cId="343051614" sldId="341"/>
            <ac:spMk id="322" creationId="{00000000-0000-0000-0000-000000000000}"/>
          </ac:spMkLst>
        </pc:spChg>
        <pc:spChg chg="mod">
          <ac:chgData name="JOSE ESTEBAN BETIN DIAZ" userId="S::josebetind@javeriana.edu.co::c2163d73-8c20-4362-8747-4b1728898903" providerId="AD" clId="Web-{5815B8DC-8596-4503-B88C-FCF978845F26}" dt="2020-09-10T22:39:31.985" v="196" actId="20577"/>
          <ac:spMkLst>
            <pc:docMk/>
            <pc:sldMk cId="343051614" sldId="341"/>
            <ac:spMk id="323" creationId="{00000000-0000-0000-0000-000000000000}"/>
          </ac:spMkLst>
        </pc:spChg>
        <pc:spChg chg="mod">
          <ac:chgData name="JOSE ESTEBAN BETIN DIAZ" userId="S::josebetind@javeriana.edu.co::c2163d73-8c20-4362-8747-4b1728898903" providerId="AD" clId="Web-{5815B8DC-8596-4503-B88C-FCF978845F26}" dt="2020-09-10T22:38:28.703" v="98" actId="1076"/>
          <ac:spMkLst>
            <pc:docMk/>
            <pc:sldMk cId="343051614" sldId="341"/>
            <ac:spMk id="324" creationId="{00000000-0000-0000-0000-000000000000}"/>
          </ac:spMkLst>
        </pc:spChg>
        <pc:spChg chg="mod">
          <ac:chgData name="JOSE ESTEBAN BETIN DIAZ" userId="S::josebetind@javeriana.edu.co::c2163d73-8c20-4362-8747-4b1728898903" providerId="AD" clId="Web-{5815B8DC-8596-4503-B88C-FCF978845F26}" dt="2020-09-10T22:46:31.366" v="357" actId="20577"/>
          <ac:spMkLst>
            <pc:docMk/>
            <pc:sldMk cId="343051614" sldId="341"/>
            <ac:spMk id="325" creationId="{00000000-0000-0000-0000-000000000000}"/>
          </ac:spMkLst>
        </pc:spChg>
        <pc:spChg chg="mod">
          <ac:chgData name="JOSE ESTEBAN BETIN DIAZ" userId="S::josebetind@javeriana.edu.co::c2163d73-8c20-4362-8747-4b1728898903" providerId="AD" clId="Web-{5815B8DC-8596-4503-B88C-FCF978845F26}" dt="2020-09-10T22:38:28.719" v="100" actId="1076"/>
          <ac:spMkLst>
            <pc:docMk/>
            <pc:sldMk cId="343051614" sldId="341"/>
            <ac:spMk id="326" creationId="{00000000-0000-0000-0000-000000000000}"/>
          </ac:spMkLst>
        </pc:spChg>
        <pc:spChg chg="mod">
          <ac:chgData name="JOSE ESTEBAN BETIN DIAZ" userId="S::josebetind@javeriana.edu.co::c2163d73-8c20-4362-8747-4b1728898903" providerId="AD" clId="Web-{5815B8DC-8596-4503-B88C-FCF978845F26}" dt="2020-09-10T22:40:26.329" v="258" actId="20577"/>
          <ac:spMkLst>
            <pc:docMk/>
            <pc:sldMk cId="343051614" sldId="341"/>
            <ac:spMk id="327" creationId="{00000000-0000-0000-0000-000000000000}"/>
          </ac:spMkLst>
        </pc:spChg>
        <pc:spChg chg="mod">
          <ac:chgData name="JOSE ESTEBAN BETIN DIAZ" userId="S::josebetind@javeriana.edu.co::c2163d73-8c20-4362-8747-4b1728898903" providerId="AD" clId="Web-{5815B8DC-8596-4503-B88C-FCF978845F26}" dt="2020-09-10T22:38:28.735" v="101" actId="1076"/>
          <ac:spMkLst>
            <pc:docMk/>
            <pc:sldMk cId="343051614" sldId="341"/>
            <ac:spMk id="328" creationId="{00000000-0000-0000-0000-000000000000}"/>
          </ac:spMkLst>
        </pc:spChg>
        <pc:spChg chg="mod">
          <ac:chgData name="JOSE ESTEBAN BETIN DIAZ" userId="S::josebetind@javeriana.edu.co::c2163d73-8c20-4362-8747-4b1728898903" providerId="AD" clId="Web-{5815B8DC-8596-4503-B88C-FCF978845F26}" dt="2020-09-10T22:51:29.537" v="468" actId="20577"/>
          <ac:spMkLst>
            <pc:docMk/>
            <pc:sldMk cId="343051614" sldId="341"/>
            <ac:spMk id="329" creationId="{00000000-0000-0000-0000-000000000000}"/>
          </ac:spMkLst>
        </pc:spChg>
        <pc:spChg chg="del mod">
          <ac:chgData name="JOSE ESTEBAN BETIN DIAZ" userId="S::josebetind@javeriana.edu.co::c2163d73-8c20-4362-8747-4b1728898903" providerId="AD" clId="Web-{5815B8DC-8596-4503-B88C-FCF978845F26}" dt="2020-09-10T22:36:50.859" v="75"/>
          <ac:spMkLst>
            <pc:docMk/>
            <pc:sldMk cId="343051614" sldId="341"/>
            <ac:spMk id="330" creationId="{00000000-0000-0000-0000-000000000000}"/>
          </ac:spMkLst>
        </pc:spChg>
        <pc:spChg chg="del">
          <ac:chgData name="JOSE ESTEBAN BETIN DIAZ" userId="S::josebetind@javeriana.edu.co::c2163d73-8c20-4362-8747-4b1728898903" providerId="AD" clId="Web-{5815B8DC-8596-4503-B88C-FCF978845F26}" dt="2020-09-10T22:36:53.124" v="76"/>
          <ac:spMkLst>
            <pc:docMk/>
            <pc:sldMk cId="343051614" sldId="341"/>
            <ac:spMk id="331" creationId="{00000000-0000-0000-0000-000000000000}"/>
          </ac:spMkLst>
        </pc:spChg>
        <pc:spChg chg="del mod">
          <ac:chgData name="JOSE ESTEBAN BETIN DIAZ" userId="S::josebetind@javeriana.edu.co::c2163d73-8c20-4362-8747-4b1728898903" providerId="AD" clId="Web-{5815B8DC-8596-4503-B88C-FCF978845F26}" dt="2020-09-10T22:36:59.921" v="79"/>
          <ac:spMkLst>
            <pc:docMk/>
            <pc:sldMk cId="343051614" sldId="341"/>
            <ac:spMk id="332" creationId="{00000000-0000-0000-0000-000000000000}"/>
          </ac:spMkLst>
        </pc:spChg>
        <pc:spChg chg="del">
          <ac:chgData name="JOSE ESTEBAN BETIN DIAZ" userId="S::josebetind@javeriana.edu.co::c2163d73-8c20-4362-8747-4b1728898903" providerId="AD" clId="Web-{5815B8DC-8596-4503-B88C-FCF978845F26}" dt="2020-09-10T22:36:58.062" v="78"/>
          <ac:spMkLst>
            <pc:docMk/>
            <pc:sldMk cId="343051614" sldId="341"/>
            <ac:spMk id="333" creationId="{00000000-0000-0000-0000-000000000000}"/>
          </ac:spMkLst>
        </pc:spChg>
        <pc:grpChg chg="del mod">
          <ac:chgData name="JOSE ESTEBAN BETIN DIAZ" userId="S::josebetind@javeriana.edu.co::c2163d73-8c20-4362-8747-4b1728898903" providerId="AD" clId="Web-{5815B8DC-8596-4503-B88C-FCF978845F26}" dt="2020-09-10T22:40:12.720" v="232"/>
          <ac:grpSpMkLst>
            <pc:docMk/>
            <pc:sldMk cId="343051614" sldId="341"/>
            <ac:grpSpMk id="50" creationId="{00000000-0000-0000-0000-000000000000}"/>
          </ac:grpSpMkLst>
        </pc:grpChg>
        <pc:grpChg chg="del mod">
          <ac:chgData name="JOSE ESTEBAN BETIN DIAZ" userId="S::josebetind@javeriana.edu.co::c2163d73-8c20-4362-8747-4b1728898903" providerId="AD" clId="Web-{5815B8DC-8596-4503-B88C-FCF978845F26}" dt="2020-09-10T22:40:09.610" v="230"/>
          <ac:grpSpMkLst>
            <pc:docMk/>
            <pc:sldMk cId="343051614" sldId="341"/>
            <ac:grpSpMk id="54" creationId="{00000000-0000-0000-0000-000000000000}"/>
          </ac:grpSpMkLst>
        </pc:grpChg>
        <pc:grpChg chg="mod">
          <ac:chgData name="JOSE ESTEBAN BETIN DIAZ" userId="S::josebetind@javeriana.edu.co::c2163d73-8c20-4362-8747-4b1728898903" providerId="AD" clId="Web-{5815B8DC-8596-4503-B88C-FCF978845F26}" dt="2020-09-10T22:47:31.988" v="416" actId="1076"/>
          <ac:grpSpMkLst>
            <pc:docMk/>
            <pc:sldMk cId="343051614" sldId="341"/>
            <ac:grpSpMk id="60" creationId="{00000000-0000-0000-0000-000000000000}"/>
          </ac:grpSpMkLst>
        </pc:grpChg>
        <pc:grpChg chg="del">
          <ac:chgData name="JOSE ESTEBAN BETIN DIAZ" userId="S::josebetind@javeriana.edu.co::c2163d73-8c20-4362-8747-4b1728898903" providerId="AD" clId="Web-{5815B8DC-8596-4503-B88C-FCF978845F26}" dt="2020-09-10T22:36:46.281" v="73"/>
          <ac:grpSpMkLst>
            <pc:docMk/>
            <pc:sldMk cId="343051614" sldId="341"/>
            <ac:grpSpMk id="67" creationId="{00000000-0000-0000-0000-000000000000}"/>
          </ac:grpSpMkLst>
        </pc:grpChg>
        <pc:grpChg chg="del">
          <ac:chgData name="JOSE ESTEBAN BETIN DIAZ" userId="S::josebetind@javeriana.edu.co::c2163d73-8c20-4362-8747-4b1728898903" providerId="AD" clId="Web-{5815B8DC-8596-4503-B88C-FCF978845F26}" dt="2020-09-10T22:37:01.296" v="80"/>
          <ac:grpSpMkLst>
            <pc:docMk/>
            <pc:sldMk cId="343051614" sldId="341"/>
            <ac:grpSpMk id="71" creationId="{00000000-0000-0000-0000-000000000000}"/>
          </ac:grpSpMkLst>
        </pc:grpChg>
        <pc:grpChg chg="del mod">
          <ac:chgData name="JOSE ESTEBAN BETIN DIAZ" userId="S::josebetind@javeriana.edu.co::c2163d73-8c20-4362-8747-4b1728898903" providerId="AD" clId="Web-{5815B8DC-8596-4503-B88C-FCF978845F26}" dt="2020-09-10T22:40:11.485" v="231"/>
          <ac:grpSpMkLst>
            <pc:docMk/>
            <pc:sldMk cId="343051614" sldId="341"/>
            <ac:grpSpMk id="80" creationId="{00000000-0000-0000-0000-000000000000}"/>
          </ac:grpSpMkLst>
        </pc:grpChg>
        <pc:grpChg chg="del mod">
          <ac:chgData name="JOSE ESTEBAN BETIN DIAZ" userId="S::josebetind@javeriana.edu.co::c2163d73-8c20-4362-8747-4b1728898903" providerId="AD" clId="Web-{5815B8DC-8596-4503-B88C-FCF978845F26}" dt="2020-09-10T22:42:36.971" v="289"/>
          <ac:grpSpMkLst>
            <pc:docMk/>
            <pc:sldMk cId="343051614" sldId="341"/>
            <ac:grpSpMk id="340" creationId="{00000000-0000-0000-0000-000000000000}"/>
          </ac:grpSpMkLst>
        </pc:grpChg>
        <pc:picChg chg="add mod">
          <ac:chgData name="JOSE ESTEBAN BETIN DIAZ" userId="S::josebetind@javeriana.edu.co::c2163d73-8c20-4362-8747-4b1728898903" providerId="AD" clId="Web-{5815B8DC-8596-4503-B88C-FCF978845F26}" dt="2020-09-10T22:42:57.518" v="291" actId="1076"/>
          <ac:picMkLst>
            <pc:docMk/>
            <pc:sldMk cId="343051614" sldId="341"/>
            <ac:picMk id="8" creationId="{98086CF1-A1BF-43C4-89EB-2798A79D4099}"/>
          </ac:picMkLst>
        </pc:picChg>
        <pc:picChg chg="add mod">
          <ac:chgData name="JOSE ESTEBAN BETIN DIAZ" userId="S::josebetind@javeriana.edu.co::c2163d73-8c20-4362-8747-4b1728898903" providerId="AD" clId="Web-{5815B8DC-8596-4503-B88C-FCF978845F26}" dt="2020-09-10T22:43:32.502" v="293" actId="1076"/>
          <ac:picMkLst>
            <pc:docMk/>
            <pc:sldMk cId="343051614" sldId="341"/>
            <ac:picMk id="9" creationId="{EACA320B-9920-449F-9C62-E0B8862BC72B}"/>
          </ac:picMkLst>
        </pc:picChg>
        <pc:picChg chg="add del mod">
          <ac:chgData name="JOSE ESTEBAN BETIN DIAZ" userId="S::josebetind@javeriana.edu.co::c2163d73-8c20-4362-8747-4b1728898903" providerId="AD" clId="Web-{5815B8DC-8596-4503-B88C-FCF978845F26}" dt="2020-09-10T22:44:09.549" v="296"/>
          <ac:picMkLst>
            <pc:docMk/>
            <pc:sldMk cId="343051614" sldId="341"/>
            <ac:picMk id="10" creationId="{D1D99A4A-864B-474F-BA0A-FF08B10119DA}"/>
          </ac:picMkLst>
        </pc:picChg>
        <pc:picChg chg="add del mod">
          <ac:chgData name="JOSE ESTEBAN BETIN DIAZ" userId="S::josebetind@javeriana.edu.co::c2163d73-8c20-4362-8747-4b1728898903" providerId="AD" clId="Web-{5815B8DC-8596-4503-B88C-FCF978845F26}" dt="2020-09-10T22:45:41.972" v="299"/>
          <ac:picMkLst>
            <pc:docMk/>
            <pc:sldMk cId="343051614" sldId="341"/>
            <ac:picMk id="11" creationId="{F4C12970-1078-4320-8511-4B866138B407}"/>
          </ac:picMkLst>
        </pc:picChg>
        <pc:picChg chg="add del mod modCrop">
          <ac:chgData name="JOSE ESTEBAN BETIN DIAZ" userId="S::josebetind@javeriana.edu.co::c2163d73-8c20-4362-8747-4b1728898903" providerId="AD" clId="Web-{5815B8DC-8596-4503-B88C-FCF978845F26}" dt="2020-09-10T22:51:57.521" v="470"/>
          <ac:picMkLst>
            <pc:docMk/>
            <pc:sldMk cId="343051614" sldId="341"/>
            <ac:picMk id="12" creationId="{31B80B80-6545-484D-925D-6F13FED6F0F9}"/>
          </ac:picMkLst>
        </pc:picChg>
        <pc:picChg chg="add del mod">
          <ac:chgData name="JOSE ESTEBAN BETIN DIAZ" userId="S::josebetind@javeriana.edu.co::c2163d73-8c20-4362-8747-4b1728898903" providerId="AD" clId="Web-{5815B8DC-8596-4503-B88C-FCF978845F26}" dt="2020-09-10T22:52:29.303" v="473"/>
          <ac:picMkLst>
            <pc:docMk/>
            <pc:sldMk cId="343051614" sldId="341"/>
            <ac:picMk id="13" creationId="{39065B82-255D-4B04-A437-FFC6CD4FBDE5}"/>
          </ac:picMkLst>
        </pc:picChg>
        <pc:picChg chg="add del mod">
          <ac:chgData name="JOSE ESTEBAN BETIN DIAZ" userId="S::josebetind@javeriana.edu.co::c2163d73-8c20-4362-8747-4b1728898903" providerId="AD" clId="Web-{5815B8DC-8596-4503-B88C-FCF978845F26}" dt="2020-09-10T22:53:11.131" v="476"/>
          <ac:picMkLst>
            <pc:docMk/>
            <pc:sldMk cId="343051614" sldId="341"/>
            <ac:picMk id="14" creationId="{2FB5BE49-4365-4F8A-B855-8D7D94CA4425}"/>
          </ac:picMkLst>
        </pc:picChg>
        <pc:picChg chg="add mod">
          <ac:chgData name="JOSE ESTEBAN BETIN DIAZ" userId="S::josebetind@javeriana.edu.co::c2163d73-8c20-4362-8747-4b1728898903" providerId="AD" clId="Web-{5815B8DC-8596-4503-B88C-FCF978845F26}" dt="2020-09-10T22:53:41.803" v="478" actId="1076"/>
          <ac:picMkLst>
            <pc:docMk/>
            <pc:sldMk cId="343051614" sldId="341"/>
            <ac:picMk id="15" creationId="{EBCE9C52-E846-4D3A-B9D7-52CDC8B8F0DA}"/>
          </ac:picMkLst>
        </pc:picChg>
        <pc:cxnChg chg="del">
          <ac:chgData name="JOSE ESTEBAN BETIN DIAZ" userId="S::josebetind@javeriana.edu.co::c2163d73-8c20-4362-8747-4b1728898903" providerId="AD" clId="Web-{5815B8DC-8596-4503-B88C-FCF978845F26}" dt="2020-09-10T22:36:48.453" v="74"/>
          <ac:cxnSpMkLst>
            <pc:docMk/>
            <pc:sldMk cId="343051614" sldId="341"/>
            <ac:cxnSpMk id="335" creationId="{00000000-0000-0000-0000-000000000000}"/>
          </ac:cxnSpMkLst>
        </pc:cxnChg>
      </pc:sldChg>
    </pc:docChg>
  </pc:docChgLst>
  <pc:docChgLst>
    <pc:chgData name="Kattya Alexandra Peña Nieto" userId="e3f37177-303c-4e58-ad44-c4d88f804c77" providerId="ADAL" clId="{AD0786AC-7055-0445-B045-624FA91438FC}"/>
    <pc:docChg chg="undo custSel addSld delSld modSld sldOrd addSection modSection">
      <pc:chgData name="Kattya Alexandra Peña Nieto" userId="e3f37177-303c-4e58-ad44-c4d88f804c77" providerId="ADAL" clId="{AD0786AC-7055-0445-B045-624FA91438FC}" dt="2020-09-10T04:26:42.842" v="384"/>
      <pc:docMkLst>
        <pc:docMk/>
      </pc:docMkLst>
      <pc:sldChg chg="ord">
        <pc:chgData name="Kattya Alexandra Peña Nieto" userId="e3f37177-303c-4e58-ad44-c4d88f804c77" providerId="ADAL" clId="{AD0786AC-7055-0445-B045-624FA91438FC}" dt="2020-09-10T02:41:48.782" v="19" actId="20578"/>
        <pc:sldMkLst>
          <pc:docMk/>
          <pc:sldMk cId="3359085767" sldId="303"/>
        </pc:sldMkLst>
      </pc:sldChg>
      <pc:sldChg chg="modSp mod">
        <pc:chgData name="Kattya Alexandra Peña Nieto" userId="e3f37177-303c-4e58-ad44-c4d88f804c77" providerId="ADAL" clId="{AD0786AC-7055-0445-B045-624FA91438FC}" dt="2020-08-28T00:19:35.752" v="15" actId="1076"/>
        <pc:sldMkLst>
          <pc:docMk/>
          <pc:sldMk cId="869956748" sldId="306"/>
        </pc:sldMkLst>
        <pc:picChg chg="mod">
          <ac:chgData name="Kattya Alexandra Peña Nieto" userId="e3f37177-303c-4e58-ad44-c4d88f804c77" providerId="ADAL" clId="{AD0786AC-7055-0445-B045-624FA91438FC}" dt="2020-08-28T00:19:35.752" v="15" actId="1076"/>
          <ac:picMkLst>
            <pc:docMk/>
            <pc:sldMk cId="869956748" sldId="306"/>
            <ac:picMk id="3" creationId="{00000000-0000-0000-0000-000000000000}"/>
          </ac:picMkLst>
        </pc:picChg>
      </pc:sldChg>
      <pc:sldChg chg="addSp delSp modSp new mod modClrScheme chgLayout">
        <pc:chgData name="Kattya Alexandra Peña Nieto" userId="e3f37177-303c-4e58-ad44-c4d88f804c77" providerId="ADAL" clId="{AD0786AC-7055-0445-B045-624FA91438FC}" dt="2020-09-10T02:41:27.695" v="17" actId="700"/>
        <pc:sldMkLst>
          <pc:docMk/>
          <pc:sldMk cId="4015028614" sldId="326"/>
        </pc:sldMkLst>
        <pc:spChg chg="del mod ord">
          <ac:chgData name="Kattya Alexandra Peña Nieto" userId="e3f37177-303c-4e58-ad44-c4d88f804c77" providerId="ADAL" clId="{AD0786AC-7055-0445-B045-624FA91438FC}" dt="2020-09-10T02:41:27.695" v="17" actId="700"/>
          <ac:spMkLst>
            <pc:docMk/>
            <pc:sldMk cId="4015028614" sldId="326"/>
            <ac:spMk id="2" creationId="{2DCEF636-2010-754E-9C70-8545F0686E92}"/>
          </ac:spMkLst>
        </pc:spChg>
        <pc:spChg chg="del mod ord">
          <ac:chgData name="Kattya Alexandra Peña Nieto" userId="e3f37177-303c-4e58-ad44-c4d88f804c77" providerId="ADAL" clId="{AD0786AC-7055-0445-B045-624FA91438FC}" dt="2020-09-10T02:41:27.695" v="17" actId="700"/>
          <ac:spMkLst>
            <pc:docMk/>
            <pc:sldMk cId="4015028614" sldId="326"/>
            <ac:spMk id="3" creationId="{041575C4-1C6A-8A4A-9CF7-14E037FE4CBC}"/>
          </ac:spMkLst>
        </pc:spChg>
        <pc:spChg chg="add mod ord">
          <ac:chgData name="Kattya Alexandra Peña Nieto" userId="e3f37177-303c-4e58-ad44-c4d88f804c77" providerId="ADAL" clId="{AD0786AC-7055-0445-B045-624FA91438FC}" dt="2020-09-10T02:41:27.695" v="17" actId="700"/>
          <ac:spMkLst>
            <pc:docMk/>
            <pc:sldMk cId="4015028614" sldId="326"/>
            <ac:spMk id="4" creationId="{6A51BF2D-8909-5E44-8E06-FCDF0D55DE5F}"/>
          </ac:spMkLst>
        </pc:spChg>
        <pc:spChg chg="add mod ord">
          <ac:chgData name="Kattya Alexandra Peña Nieto" userId="e3f37177-303c-4e58-ad44-c4d88f804c77" providerId="ADAL" clId="{AD0786AC-7055-0445-B045-624FA91438FC}" dt="2020-09-10T02:41:27.695" v="17" actId="700"/>
          <ac:spMkLst>
            <pc:docMk/>
            <pc:sldMk cId="4015028614" sldId="326"/>
            <ac:spMk id="5" creationId="{71004ED9-F409-044A-AC09-2E5B42C9236C}"/>
          </ac:spMkLst>
        </pc:spChg>
      </pc:sldChg>
      <pc:sldChg chg="new">
        <pc:chgData name="Kattya Alexandra Peña Nieto" userId="e3f37177-303c-4e58-ad44-c4d88f804c77" providerId="ADAL" clId="{AD0786AC-7055-0445-B045-624FA91438FC}" dt="2020-09-10T02:41:51.222" v="20" actId="680"/>
        <pc:sldMkLst>
          <pc:docMk/>
          <pc:sldMk cId="2125382247" sldId="327"/>
        </pc:sldMkLst>
      </pc:sldChg>
      <pc:sldChg chg="modSp add mod">
        <pc:chgData name="Kattya Alexandra Peña Nieto" userId="e3f37177-303c-4e58-ad44-c4d88f804c77" providerId="ADAL" clId="{AD0786AC-7055-0445-B045-624FA91438FC}" dt="2020-09-10T02:59:07.911" v="257" actId="20577"/>
        <pc:sldMkLst>
          <pc:docMk/>
          <pc:sldMk cId="2571829347" sldId="328"/>
        </pc:sldMkLst>
        <pc:spChg chg="mod">
          <ac:chgData name="Kattya Alexandra Peña Nieto" userId="e3f37177-303c-4e58-ad44-c4d88f804c77" providerId="ADAL" clId="{AD0786AC-7055-0445-B045-624FA91438FC}" dt="2020-09-10T02:42:35.934" v="53" actId="20577"/>
          <ac:spMkLst>
            <pc:docMk/>
            <pc:sldMk cId="2571829347" sldId="328"/>
            <ac:spMk id="9" creationId="{0B2E24CF-723D-6342-BC3B-0DE53C29FCB3}"/>
          </ac:spMkLst>
        </pc:spChg>
        <pc:spChg chg="mod">
          <ac:chgData name="Kattya Alexandra Peña Nieto" userId="e3f37177-303c-4e58-ad44-c4d88f804c77" providerId="ADAL" clId="{AD0786AC-7055-0445-B045-624FA91438FC}" dt="2020-09-10T02:59:07.911" v="257" actId="20577"/>
          <ac:spMkLst>
            <pc:docMk/>
            <pc:sldMk cId="2571829347" sldId="328"/>
            <ac:spMk id="10" creationId="{902774C9-2448-FF4B-99E9-5B8C24F52206}"/>
          </ac:spMkLst>
        </pc:spChg>
        <pc:spChg chg="mod">
          <ac:chgData name="Kattya Alexandra Peña Nieto" userId="e3f37177-303c-4e58-ad44-c4d88f804c77" providerId="ADAL" clId="{AD0786AC-7055-0445-B045-624FA91438FC}" dt="2020-09-10T02:42:30.667" v="41" actId="20577"/>
          <ac:spMkLst>
            <pc:docMk/>
            <pc:sldMk cId="2571829347" sldId="328"/>
            <ac:spMk id="11" creationId="{64F78CB8-21EC-AA40-82D0-7C7937D5E0E0}"/>
          </ac:spMkLst>
        </pc:spChg>
      </pc:sldChg>
      <pc:sldChg chg="modSp new mod">
        <pc:chgData name="Kattya Alexandra Peña Nieto" userId="e3f37177-303c-4e58-ad44-c4d88f804c77" providerId="ADAL" clId="{AD0786AC-7055-0445-B045-624FA91438FC}" dt="2020-09-10T02:55:33.880" v="252" actId="20577"/>
        <pc:sldMkLst>
          <pc:docMk/>
          <pc:sldMk cId="1540443905" sldId="329"/>
        </pc:sldMkLst>
        <pc:spChg chg="mod">
          <ac:chgData name="Kattya Alexandra Peña Nieto" userId="e3f37177-303c-4e58-ad44-c4d88f804c77" providerId="ADAL" clId="{AD0786AC-7055-0445-B045-624FA91438FC}" dt="2020-09-10T02:55:33.880" v="252" actId="20577"/>
          <ac:spMkLst>
            <pc:docMk/>
            <pc:sldMk cId="1540443905" sldId="329"/>
            <ac:spMk id="2" creationId="{60156199-4162-0F49-A084-49C710DB9366}"/>
          </ac:spMkLst>
        </pc:spChg>
        <pc:spChg chg="mod">
          <ac:chgData name="Kattya Alexandra Peña Nieto" userId="e3f37177-303c-4e58-ad44-c4d88f804c77" providerId="ADAL" clId="{AD0786AC-7055-0445-B045-624FA91438FC}" dt="2020-09-10T02:42:40.658" v="57" actId="20577"/>
          <ac:spMkLst>
            <pc:docMk/>
            <pc:sldMk cId="1540443905" sldId="329"/>
            <ac:spMk id="3" creationId="{C118B327-5593-2444-A13F-68001E55C63E}"/>
          </ac:spMkLst>
        </pc:spChg>
      </pc:sldChg>
      <pc:sldChg chg="modSp new mod">
        <pc:chgData name="Kattya Alexandra Peña Nieto" userId="e3f37177-303c-4e58-ad44-c4d88f804c77" providerId="ADAL" clId="{AD0786AC-7055-0445-B045-624FA91438FC}" dt="2020-09-10T02:43:01.850" v="112" actId="20577"/>
        <pc:sldMkLst>
          <pc:docMk/>
          <pc:sldMk cId="407584949" sldId="330"/>
        </pc:sldMkLst>
        <pc:spChg chg="mod">
          <ac:chgData name="Kattya Alexandra Peña Nieto" userId="e3f37177-303c-4e58-ad44-c4d88f804c77" providerId="ADAL" clId="{AD0786AC-7055-0445-B045-624FA91438FC}" dt="2020-09-10T02:43:01.850" v="112" actId="20577"/>
          <ac:spMkLst>
            <pc:docMk/>
            <pc:sldMk cId="407584949" sldId="330"/>
            <ac:spMk id="2" creationId="{ECF09489-B302-904B-9FEF-E959943C2B61}"/>
          </ac:spMkLst>
        </pc:spChg>
        <pc:spChg chg="mod">
          <ac:chgData name="Kattya Alexandra Peña Nieto" userId="e3f37177-303c-4e58-ad44-c4d88f804c77" providerId="ADAL" clId="{AD0786AC-7055-0445-B045-624FA91438FC}" dt="2020-09-10T02:42:56.406" v="92" actId="20577"/>
          <ac:spMkLst>
            <pc:docMk/>
            <pc:sldMk cId="407584949" sldId="330"/>
            <ac:spMk id="3" creationId="{878D9276-12D9-D747-86B6-1FF7AE1AFF00}"/>
          </ac:spMkLst>
        </pc:spChg>
      </pc:sldChg>
      <pc:sldChg chg="modSp new mod">
        <pc:chgData name="Kattya Alexandra Peña Nieto" userId="e3f37177-303c-4e58-ad44-c4d88f804c77" providerId="ADAL" clId="{AD0786AC-7055-0445-B045-624FA91438FC}" dt="2020-09-10T03:06:53.238" v="301" actId="20577"/>
        <pc:sldMkLst>
          <pc:docMk/>
          <pc:sldMk cId="2176765128" sldId="331"/>
        </pc:sldMkLst>
        <pc:spChg chg="mod">
          <ac:chgData name="Kattya Alexandra Peña Nieto" userId="e3f37177-303c-4e58-ad44-c4d88f804c77" providerId="ADAL" clId="{AD0786AC-7055-0445-B045-624FA91438FC}" dt="2020-09-10T02:43:13.582" v="138" actId="20577"/>
          <ac:spMkLst>
            <pc:docMk/>
            <pc:sldMk cId="2176765128" sldId="331"/>
            <ac:spMk id="2" creationId="{64242D47-8802-CB45-A554-34F2767D9BEF}"/>
          </ac:spMkLst>
        </pc:spChg>
        <pc:spChg chg="mod">
          <ac:chgData name="Kattya Alexandra Peña Nieto" userId="e3f37177-303c-4e58-ad44-c4d88f804c77" providerId="ADAL" clId="{AD0786AC-7055-0445-B045-624FA91438FC}" dt="2020-09-10T03:06:53.238" v="301" actId="20577"/>
          <ac:spMkLst>
            <pc:docMk/>
            <pc:sldMk cId="2176765128" sldId="331"/>
            <ac:spMk id="3" creationId="{BCE4B934-7877-ED41-9920-C5AF8C32710A}"/>
          </ac:spMkLst>
        </pc:spChg>
      </pc:sldChg>
      <pc:sldChg chg="modSp new mod">
        <pc:chgData name="Kattya Alexandra Peña Nieto" userId="e3f37177-303c-4e58-ad44-c4d88f804c77" providerId="ADAL" clId="{AD0786AC-7055-0445-B045-624FA91438FC}" dt="2020-09-10T03:06:58.685" v="303" actId="20577"/>
        <pc:sldMkLst>
          <pc:docMk/>
          <pc:sldMk cId="3202173677" sldId="332"/>
        </pc:sldMkLst>
        <pc:spChg chg="mod">
          <ac:chgData name="Kattya Alexandra Peña Nieto" userId="e3f37177-303c-4e58-ad44-c4d88f804c77" providerId="ADAL" clId="{AD0786AC-7055-0445-B045-624FA91438FC}" dt="2020-09-10T02:43:27.789" v="167" actId="20577"/>
          <ac:spMkLst>
            <pc:docMk/>
            <pc:sldMk cId="3202173677" sldId="332"/>
            <ac:spMk id="2" creationId="{E47A2C88-BB72-5648-88DA-9077E055A598}"/>
          </ac:spMkLst>
        </pc:spChg>
        <pc:spChg chg="mod">
          <ac:chgData name="Kattya Alexandra Peña Nieto" userId="e3f37177-303c-4e58-ad44-c4d88f804c77" providerId="ADAL" clId="{AD0786AC-7055-0445-B045-624FA91438FC}" dt="2020-09-10T03:06:58.685" v="303" actId="20577"/>
          <ac:spMkLst>
            <pc:docMk/>
            <pc:sldMk cId="3202173677" sldId="332"/>
            <ac:spMk id="3" creationId="{CFE15D7C-1CE9-C249-9630-1549DF3DFAAD}"/>
          </ac:spMkLst>
        </pc:spChg>
      </pc:sldChg>
      <pc:sldChg chg="modSp new mod">
        <pc:chgData name="Kattya Alexandra Peña Nieto" userId="e3f37177-303c-4e58-ad44-c4d88f804c77" providerId="ADAL" clId="{AD0786AC-7055-0445-B045-624FA91438FC}" dt="2020-09-10T03:07:03.860" v="305" actId="20577"/>
        <pc:sldMkLst>
          <pc:docMk/>
          <pc:sldMk cId="4242256430" sldId="333"/>
        </pc:sldMkLst>
        <pc:spChg chg="mod">
          <ac:chgData name="Kattya Alexandra Peña Nieto" userId="e3f37177-303c-4e58-ad44-c4d88f804c77" providerId="ADAL" clId="{AD0786AC-7055-0445-B045-624FA91438FC}" dt="2020-09-10T03:00:21.067" v="278" actId="20577"/>
          <ac:spMkLst>
            <pc:docMk/>
            <pc:sldMk cId="4242256430" sldId="333"/>
            <ac:spMk id="2" creationId="{6FE8421D-1C34-0449-9B68-B59A62154A1F}"/>
          </ac:spMkLst>
        </pc:spChg>
        <pc:spChg chg="mod">
          <ac:chgData name="Kattya Alexandra Peña Nieto" userId="e3f37177-303c-4e58-ad44-c4d88f804c77" providerId="ADAL" clId="{AD0786AC-7055-0445-B045-624FA91438FC}" dt="2020-09-10T03:07:03.860" v="305" actId="20577"/>
          <ac:spMkLst>
            <pc:docMk/>
            <pc:sldMk cId="4242256430" sldId="333"/>
            <ac:spMk id="3" creationId="{9713C50F-5633-1C46-BBDE-D5F5F9743587}"/>
          </ac:spMkLst>
        </pc:spChg>
      </pc:sldChg>
      <pc:sldChg chg="modSp new mod">
        <pc:chgData name="Kattya Alexandra Peña Nieto" userId="e3f37177-303c-4e58-ad44-c4d88f804c77" providerId="ADAL" clId="{AD0786AC-7055-0445-B045-624FA91438FC}" dt="2020-09-10T03:07:07.299" v="307" actId="20577"/>
        <pc:sldMkLst>
          <pc:docMk/>
          <pc:sldMk cId="3383079004" sldId="334"/>
        </pc:sldMkLst>
        <pc:spChg chg="mod">
          <ac:chgData name="Kattya Alexandra Peña Nieto" userId="e3f37177-303c-4e58-ad44-c4d88f804c77" providerId="ADAL" clId="{AD0786AC-7055-0445-B045-624FA91438FC}" dt="2020-09-10T02:43:42.145" v="203" actId="20577"/>
          <ac:spMkLst>
            <pc:docMk/>
            <pc:sldMk cId="3383079004" sldId="334"/>
            <ac:spMk id="2" creationId="{03B801C0-2BCD-684B-BE8F-8C893AD295C9}"/>
          </ac:spMkLst>
        </pc:spChg>
        <pc:spChg chg="mod">
          <ac:chgData name="Kattya Alexandra Peña Nieto" userId="e3f37177-303c-4e58-ad44-c4d88f804c77" providerId="ADAL" clId="{AD0786AC-7055-0445-B045-624FA91438FC}" dt="2020-09-10T03:07:07.299" v="307" actId="20577"/>
          <ac:spMkLst>
            <pc:docMk/>
            <pc:sldMk cId="3383079004" sldId="334"/>
            <ac:spMk id="3" creationId="{9B40FC11-A7BE-BF49-8D99-D3CEED2B4565}"/>
          </ac:spMkLst>
        </pc:spChg>
      </pc:sldChg>
      <pc:sldChg chg="addSp delSp modSp new mod modClrScheme modAnim chgLayout">
        <pc:chgData name="Kattya Alexandra Peña Nieto" userId="e3f37177-303c-4e58-ad44-c4d88f804c77" providerId="ADAL" clId="{AD0786AC-7055-0445-B045-624FA91438FC}" dt="2020-09-10T02:53:25.058" v="245"/>
        <pc:sldMkLst>
          <pc:docMk/>
          <pc:sldMk cId="1040936986" sldId="335"/>
        </pc:sldMkLst>
        <pc:spChg chg="del mod ord">
          <ac:chgData name="Kattya Alexandra Peña Nieto" userId="e3f37177-303c-4e58-ad44-c4d88f804c77" providerId="ADAL" clId="{AD0786AC-7055-0445-B045-624FA91438FC}" dt="2020-09-10T02:44:19.498" v="210" actId="700"/>
          <ac:spMkLst>
            <pc:docMk/>
            <pc:sldMk cId="1040936986" sldId="335"/>
            <ac:spMk id="2" creationId="{4831859E-672A-624E-8D1A-DC1CAAC6A690}"/>
          </ac:spMkLst>
        </pc:spChg>
        <pc:spChg chg="del">
          <ac:chgData name="Kattya Alexandra Peña Nieto" userId="e3f37177-303c-4e58-ad44-c4d88f804c77" providerId="ADAL" clId="{AD0786AC-7055-0445-B045-624FA91438FC}" dt="2020-09-10T02:44:19.498" v="210" actId="700"/>
          <ac:spMkLst>
            <pc:docMk/>
            <pc:sldMk cId="1040936986" sldId="335"/>
            <ac:spMk id="3" creationId="{FC44E705-C331-CA48-B04E-331B651DF6CA}"/>
          </ac:spMkLst>
        </pc:spChg>
        <pc:spChg chg="del">
          <ac:chgData name="Kattya Alexandra Peña Nieto" userId="e3f37177-303c-4e58-ad44-c4d88f804c77" providerId="ADAL" clId="{AD0786AC-7055-0445-B045-624FA91438FC}" dt="2020-09-10T02:44:19.498" v="210" actId="700"/>
          <ac:spMkLst>
            <pc:docMk/>
            <pc:sldMk cId="1040936986" sldId="335"/>
            <ac:spMk id="4" creationId="{A19ED686-8157-3C47-83E1-7FBD40B6DF52}"/>
          </ac:spMkLst>
        </pc:spChg>
        <pc:spChg chg="add del mod ord">
          <ac:chgData name="Kattya Alexandra Peña Nieto" userId="e3f37177-303c-4e58-ad44-c4d88f804c77" providerId="ADAL" clId="{AD0786AC-7055-0445-B045-624FA91438FC}" dt="2020-09-10T02:44:30.911" v="211" actId="478"/>
          <ac:spMkLst>
            <pc:docMk/>
            <pc:sldMk cId="1040936986" sldId="335"/>
            <ac:spMk id="5" creationId="{45E3BC83-1F47-7E49-A197-1A7E648168AE}"/>
          </ac:spMkLst>
        </pc:spChg>
        <pc:spChg chg="add del">
          <ac:chgData name="Kattya Alexandra Peña Nieto" userId="e3f37177-303c-4e58-ad44-c4d88f804c77" providerId="ADAL" clId="{AD0786AC-7055-0445-B045-624FA91438FC}" dt="2020-09-10T02:46:24.501" v="216" actId="11529"/>
          <ac:spMkLst>
            <pc:docMk/>
            <pc:sldMk cId="1040936986" sldId="335"/>
            <ac:spMk id="8" creationId="{507B7D70-4CCA-2745-A7F2-E5A768CBCAF7}"/>
          </ac:spMkLst>
        </pc:spChg>
        <pc:picChg chg="add mod">
          <ac:chgData name="Kattya Alexandra Peña Nieto" userId="e3f37177-303c-4e58-ad44-c4d88f804c77" providerId="ADAL" clId="{AD0786AC-7055-0445-B045-624FA91438FC}" dt="2020-09-10T02:48:24.497" v="221" actId="1076"/>
          <ac:picMkLst>
            <pc:docMk/>
            <pc:sldMk cId="1040936986" sldId="335"/>
            <ac:picMk id="7" creationId="{5AA41E42-E3BF-C44C-86E5-308A287C94D9}"/>
          </ac:picMkLst>
        </pc:picChg>
      </pc:sldChg>
      <pc:sldChg chg="addSp delSp modSp new del mod">
        <pc:chgData name="Kattya Alexandra Peña Nieto" userId="e3f37177-303c-4e58-ad44-c4d88f804c77" providerId="ADAL" clId="{AD0786AC-7055-0445-B045-624FA91438FC}" dt="2020-09-10T02:59:19.158" v="258" actId="2696"/>
        <pc:sldMkLst>
          <pc:docMk/>
          <pc:sldMk cId="417429833" sldId="336"/>
        </pc:sldMkLst>
        <pc:spChg chg="del">
          <ac:chgData name="Kattya Alexandra Peña Nieto" userId="e3f37177-303c-4e58-ad44-c4d88f804c77" providerId="ADAL" clId="{AD0786AC-7055-0445-B045-624FA91438FC}" dt="2020-09-10T02:58:15.108" v="254" actId="478"/>
          <ac:spMkLst>
            <pc:docMk/>
            <pc:sldMk cId="417429833" sldId="336"/>
            <ac:spMk id="2" creationId="{034F7A74-F645-AE4F-B5E1-677E645FA387}"/>
          </ac:spMkLst>
        </pc:spChg>
        <pc:picChg chg="add del mod">
          <ac:chgData name="Kattya Alexandra Peña Nieto" userId="e3f37177-303c-4e58-ad44-c4d88f804c77" providerId="ADAL" clId="{AD0786AC-7055-0445-B045-624FA91438FC}" dt="2020-09-10T02:59:00.617" v="256" actId="478"/>
          <ac:picMkLst>
            <pc:docMk/>
            <pc:sldMk cId="417429833" sldId="336"/>
            <ac:picMk id="4" creationId="{AF775B76-7B1D-A146-AC24-DD483D69A6D9}"/>
          </ac:picMkLst>
        </pc:picChg>
      </pc:sldChg>
      <pc:sldChg chg="modSp new mod">
        <pc:chgData name="Kattya Alexandra Peña Nieto" userId="e3f37177-303c-4e58-ad44-c4d88f804c77" providerId="ADAL" clId="{AD0786AC-7055-0445-B045-624FA91438FC}" dt="2020-09-10T03:07:15.393" v="310" actId="20577"/>
        <pc:sldMkLst>
          <pc:docMk/>
          <pc:sldMk cId="2086196348" sldId="336"/>
        </pc:sldMkLst>
        <pc:spChg chg="mod">
          <ac:chgData name="Kattya Alexandra Peña Nieto" userId="e3f37177-303c-4e58-ad44-c4d88f804c77" providerId="ADAL" clId="{AD0786AC-7055-0445-B045-624FA91438FC}" dt="2020-09-10T03:07:15.393" v="310" actId="20577"/>
          <ac:spMkLst>
            <pc:docMk/>
            <pc:sldMk cId="2086196348" sldId="336"/>
            <ac:spMk id="2" creationId="{88CE87AA-AB24-0648-91C8-35D3FE2954E6}"/>
          </ac:spMkLst>
        </pc:spChg>
        <pc:spChg chg="mod">
          <ac:chgData name="Kattya Alexandra Peña Nieto" userId="e3f37177-303c-4e58-ad44-c4d88f804c77" providerId="ADAL" clId="{AD0786AC-7055-0445-B045-624FA91438FC}" dt="2020-09-10T03:06:42.650" v="281" actId="20577"/>
          <ac:spMkLst>
            <pc:docMk/>
            <pc:sldMk cId="2086196348" sldId="336"/>
            <ac:spMk id="3" creationId="{7CB479E8-E3BC-6743-80BC-A50F78CE8A60}"/>
          </ac:spMkLst>
        </pc:spChg>
      </pc:sldChg>
      <pc:sldChg chg="addSp delSp modSp new mod modClrScheme modAnim chgLayout">
        <pc:chgData name="Kattya Alexandra Peña Nieto" userId="e3f37177-303c-4e58-ad44-c4d88f804c77" providerId="ADAL" clId="{AD0786AC-7055-0445-B045-624FA91438FC}" dt="2020-09-10T03:14:39.849" v="347"/>
        <pc:sldMkLst>
          <pc:docMk/>
          <pc:sldMk cId="2733374706" sldId="337"/>
        </pc:sldMkLst>
        <pc:spChg chg="del mod ord">
          <ac:chgData name="Kattya Alexandra Peña Nieto" userId="e3f37177-303c-4e58-ad44-c4d88f804c77" providerId="ADAL" clId="{AD0786AC-7055-0445-B045-624FA91438FC}" dt="2020-09-10T03:07:22.012" v="312" actId="700"/>
          <ac:spMkLst>
            <pc:docMk/>
            <pc:sldMk cId="2733374706" sldId="337"/>
            <ac:spMk id="2" creationId="{4FE65E50-730C-6840-ABDE-BEBADD2B53B1}"/>
          </ac:spMkLst>
        </pc:spChg>
        <pc:spChg chg="del">
          <ac:chgData name="Kattya Alexandra Peña Nieto" userId="e3f37177-303c-4e58-ad44-c4d88f804c77" providerId="ADAL" clId="{AD0786AC-7055-0445-B045-624FA91438FC}" dt="2020-09-10T03:07:22.012" v="312" actId="700"/>
          <ac:spMkLst>
            <pc:docMk/>
            <pc:sldMk cId="2733374706" sldId="337"/>
            <ac:spMk id="3" creationId="{F45E49B4-128F-E347-AFBE-1502E3C4AB8C}"/>
          </ac:spMkLst>
        </pc:spChg>
        <pc:spChg chg="del">
          <ac:chgData name="Kattya Alexandra Peña Nieto" userId="e3f37177-303c-4e58-ad44-c4d88f804c77" providerId="ADAL" clId="{AD0786AC-7055-0445-B045-624FA91438FC}" dt="2020-09-10T03:07:22.012" v="312" actId="700"/>
          <ac:spMkLst>
            <pc:docMk/>
            <pc:sldMk cId="2733374706" sldId="337"/>
            <ac:spMk id="4" creationId="{AA7E67D5-20BA-A348-B9F1-F3A91AF57934}"/>
          </ac:spMkLst>
        </pc:spChg>
        <pc:spChg chg="add del mod ord">
          <ac:chgData name="Kattya Alexandra Peña Nieto" userId="e3f37177-303c-4e58-ad44-c4d88f804c77" providerId="ADAL" clId="{AD0786AC-7055-0445-B045-624FA91438FC}" dt="2020-09-10T03:07:24.446" v="313" actId="478"/>
          <ac:spMkLst>
            <pc:docMk/>
            <pc:sldMk cId="2733374706" sldId="337"/>
            <ac:spMk id="5" creationId="{E504AEB9-F317-7340-82EA-6C45DAFC9BD7}"/>
          </ac:spMkLst>
        </pc:spChg>
        <pc:picChg chg="add del mod">
          <ac:chgData name="Kattya Alexandra Peña Nieto" userId="e3f37177-303c-4e58-ad44-c4d88f804c77" providerId="ADAL" clId="{AD0786AC-7055-0445-B045-624FA91438FC}" dt="2020-09-10T03:07:54.907" v="318" actId="478"/>
          <ac:picMkLst>
            <pc:docMk/>
            <pc:sldMk cId="2733374706" sldId="337"/>
            <ac:picMk id="7" creationId="{80AAAC0C-AD80-5E4D-81B6-B17D8AFDABCE}"/>
          </ac:picMkLst>
        </pc:picChg>
        <pc:picChg chg="add mod">
          <ac:chgData name="Kattya Alexandra Peña Nieto" userId="e3f37177-303c-4e58-ad44-c4d88f804c77" providerId="ADAL" clId="{AD0786AC-7055-0445-B045-624FA91438FC}" dt="2020-09-10T03:13:15.897" v="343" actId="1076"/>
          <ac:picMkLst>
            <pc:docMk/>
            <pc:sldMk cId="2733374706" sldId="337"/>
            <ac:picMk id="9" creationId="{76DFCF9E-85CD-3A4B-902D-6D6CEB81AE0A}"/>
          </ac:picMkLst>
        </pc:picChg>
      </pc:sldChg>
      <pc:sldChg chg="ord modAnim">
        <pc:chgData name="Kattya Alexandra Peña Nieto" userId="e3f37177-303c-4e58-ad44-c4d88f804c77" providerId="ADAL" clId="{AD0786AC-7055-0445-B045-624FA91438FC}" dt="2020-09-10T03:19:20.465" v="356"/>
        <pc:sldMkLst>
          <pc:docMk/>
          <pc:sldMk cId="1301410437" sldId="338"/>
        </pc:sldMkLst>
      </pc:sldChg>
      <pc:sldChg chg="modAnim">
        <pc:chgData name="Kattya Alexandra Peña Nieto" userId="e3f37177-303c-4e58-ad44-c4d88f804c77" providerId="ADAL" clId="{AD0786AC-7055-0445-B045-624FA91438FC}" dt="2020-09-10T04:26:42.842" v="384"/>
        <pc:sldMkLst>
          <pc:docMk/>
          <pc:sldMk cId="139267191" sldId="339"/>
        </pc:sldMkLst>
      </pc:sldChg>
      <pc:sldChg chg="modSp mod modAnim">
        <pc:chgData name="Kattya Alexandra Peña Nieto" userId="e3f37177-303c-4e58-ad44-c4d88f804c77" providerId="ADAL" clId="{AD0786AC-7055-0445-B045-624FA91438FC}" dt="2020-09-10T04:16:49.719" v="376"/>
        <pc:sldMkLst>
          <pc:docMk/>
          <pc:sldMk cId="448537467" sldId="340"/>
        </pc:sldMkLst>
        <pc:picChg chg="mod">
          <ac:chgData name="Kattya Alexandra Peña Nieto" userId="e3f37177-303c-4e58-ad44-c4d88f804c77" providerId="ADAL" clId="{AD0786AC-7055-0445-B045-624FA91438FC}" dt="2020-09-10T04:15:27.835" v="371" actId="1076"/>
          <ac:picMkLst>
            <pc:docMk/>
            <pc:sldMk cId="448537467" sldId="340"/>
            <ac:picMk id="4" creationId="{757A9004-0D1D-4382-848D-C418E9D149D3}"/>
          </ac:picMkLst>
        </pc:picChg>
      </pc:sldChg>
    </pc:docChg>
  </pc:docChgLst>
  <pc:docChgLst>
    <pc:chgData name="JOSE ESTEBAN BETIN DIAZ" userId="S::josebetind@javeriana.edu.co::c2163d73-8c20-4362-8747-4b1728898903" providerId="AD" clId="Web-{5014656F-EC05-5737-EBFA-A3FA3F356734}"/>
    <pc:docChg chg="modSld">
      <pc:chgData name="JOSE ESTEBAN BETIN DIAZ" userId="S::josebetind@javeriana.edu.co::c2163d73-8c20-4362-8747-4b1728898903" providerId="AD" clId="Web-{5014656F-EC05-5737-EBFA-A3FA3F356734}" dt="2020-09-10T22:56:30.601" v="10" actId="1076"/>
      <pc:docMkLst>
        <pc:docMk/>
      </pc:docMkLst>
      <pc:sldChg chg="addSp delSp modSp">
        <pc:chgData name="JOSE ESTEBAN BETIN DIAZ" userId="S::josebetind@javeriana.edu.co::c2163d73-8c20-4362-8747-4b1728898903" providerId="AD" clId="Web-{5014656F-EC05-5737-EBFA-A3FA3F356734}" dt="2020-09-10T22:56:30.601" v="10" actId="1076"/>
        <pc:sldMkLst>
          <pc:docMk/>
          <pc:sldMk cId="343051614" sldId="341"/>
        </pc:sldMkLst>
        <pc:picChg chg="add del mod">
          <ac:chgData name="JOSE ESTEBAN BETIN DIAZ" userId="S::josebetind@javeriana.edu.co::c2163d73-8c20-4362-8747-4b1728898903" providerId="AD" clId="Web-{5014656F-EC05-5737-EBFA-A3FA3F356734}" dt="2020-09-10T22:55:33.817" v="5"/>
          <ac:picMkLst>
            <pc:docMk/>
            <pc:sldMk cId="343051614" sldId="341"/>
            <ac:picMk id="2" creationId="{67946F23-EB51-48E8-8F4B-221041412D5D}"/>
          </ac:picMkLst>
        </pc:picChg>
        <pc:picChg chg="add del mod">
          <ac:chgData name="JOSE ESTEBAN BETIN DIAZ" userId="S::josebetind@javeriana.edu.co::c2163d73-8c20-4362-8747-4b1728898903" providerId="AD" clId="Web-{5014656F-EC05-5737-EBFA-A3FA3F356734}" dt="2020-09-10T22:56:16.710" v="8"/>
          <ac:picMkLst>
            <pc:docMk/>
            <pc:sldMk cId="343051614" sldId="341"/>
            <ac:picMk id="3" creationId="{4F45BB4B-5285-4AAA-8647-B39062DB80F6}"/>
          </ac:picMkLst>
        </pc:picChg>
        <pc:picChg chg="add mod">
          <ac:chgData name="JOSE ESTEBAN BETIN DIAZ" userId="S::josebetind@javeriana.edu.co::c2163d73-8c20-4362-8747-4b1728898903" providerId="AD" clId="Web-{5014656F-EC05-5737-EBFA-A3FA3F356734}" dt="2020-09-10T22:56:30.601" v="10" actId="1076"/>
          <ac:picMkLst>
            <pc:docMk/>
            <pc:sldMk cId="343051614" sldId="341"/>
            <ac:picMk id="4" creationId="{FE2FEF53-08A5-4878-A496-C8E1846E19A9}"/>
          </ac:picMkLst>
        </pc:picChg>
        <pc:picChg chg="del">
          <ac:chgData name="JOSE ESTEBAN BETIN DIAZ" userId="S::josebetind@javeriana.edu.co::c2163d73-8c20-4362-8747-4b1728898903" providerId="AD" clId="Web-{5014656F-EC05-5737-EBFA-A3FA3F356734}" dt="2020-09-10T22:54:51.377" v="0"/>
          <ac:picMkLst>
            <pc:docMk/>
            <pc:sldMk cId="343051614" sldId="341"/>
            <ac:picMk id="15" creationId="{EBCE9C52-E846-4D3A-B9D7-52CDC8B8F0DA}"/>
          </ac:picMkLst>
        </pc:picChg>
      </pc:sldChg>
    </pc:docChg>
  </pc:docChgLst>
  <pc:docChgLst>
    <pc:chgData name="Javier Alfonso Becerra Sanchez" userId="S::javierbecerra@javeriana.edu.co::24618491-9b76-434e-9a51-10f3a2af96f0" providerId="AD" clId="Web-{567D0FEA-A041-43CB-66DB-DA04FEB02841}"/>
    <pc:docChg chg="modSld">
      <pc:chgData name="Javier Alfonso Becerra Sanchez" userId="S::javierbecerra@javeriana.edu.co::24618491-9b76-434e-9a51-10f3a2af96f0" providerId="AD" clId="Web-{567D0FEA-A041-43CB-66DB-DA04FEB02841}" dt="2020-09-10T04:21:45.732" v="3"/>
      <pc:docMkLst>
        <pc:docMk/>
      </pc:docMkLst>
      <pc:sldChg chg="addSp delSp modSp">
        <pc:chgData name="Javier Alfonso Becerra Sanchez" userId="S::javierbecerra@javeriana.edu.co::24618491-9b76-434e-9a51-10f3a2af96f0" providerId="AD" clId="Web-{567D0FEA-A041-43CB-66DB-DA04FEB02841}" dt="2020-09-10T04:21:45.732" v="3"/>
        <pc:sldMkLst>
          <pc:docMk/>
          <pc:sldMk cId="0" sldId="256"/>
        </pc:sldMkLst>
        <pc:picChg chg="del">
          <ac:chgData name="Javier Alfonso Becerra Sanchez" userId="S::javierbecerra@javeriana.edu.co::24618491-9b76-434e-9a51-10f3a2af96f0" providerId="AD" clId="Web-{567D0FEA-A041-43CB-66DB-DA04FEB02841}" dt="2020-09-10T04:21:06.057" v="0"/>
          <ac:picMkLst>
            <pc:docMk/>
            <pc:sldMk cId="0" sldId="256"/>
            <ac:picMk id="2" creationId="{F315DBB7-9FDA-4467-BF82-E6FC7B17AEF4}"/>
          </ac:picMkLst>
        </pc:picChg>
        <pc:picChg chg="add mod ord">
          <ac:chgData name="Javier Alfonso Becerra Sanchez" userId="S::javierbecerra@javeriana.edu.co::24618491-9b76-434e-9a51-10f3a2af96f0" providerId="AD" clId="Web-{567D0FEA-A041-43CB-66DB-DA04FEB02841}" dt="2020-09-10T04:21:45.732" v="3"/>
          <ac:picMkLst>
            <pc:docMk/>
            <pc:sldMk cId="0" sldId="256"/>
            <ac:picMk id="3" creationId="{857E705A-FB20-4A5D-AABB-D9BDF4858C27}"/>
          </ac:picMkLst>
        </pc:picChg>
      </pc:sldChg>
    </pc:docChg>
  </pc:docChgLst>
  <pc:docChgLst>
    <pc:chgData name="Javier Alfonso Becerra Sanchez" userId="S::javierbecerra@javeriana.edu.co::24618491-9b76-434e-9a51-10f3a2af96f0" providerId="AD" clId="Web-{1FC88F4C-5995-483C-1C3F-065E6559A48F}"/>
    <pc:docChg chg="modSld">
      <pc:chgData name="Javier Alfonso Becerra Sanchez" userId="S::javierbecerra@javeriana.edu.co::24618491-9b76-434e-9a51-10f3a2af96f0" providerId="AD" clId="Web-{1FC88F4C-5995-483C-1C3F-065E6559A48F}" dt="2020-09-10T03:49:44.961" v="5"/>
      <pc:docMkLst>
        <pc:docMk/>
      </pc:docMkLst>
      <pc:sldChg chg="addSp delSp modSp">
        <pc:chgData name="Javier Alfonso Becerra Sanchez" userId="S::javierbecerra@javeriana.edu.co::24618491-9b76-434e-9a51-10f3a2af96f0" providerId="AD" clId="Web-{1FC88F4C-5995-483C-1C3F-065E6559A48F}" dt="2020-09-10T03:49:44.961" v="5"/>
        <pc:sldMkLst>
          <pc:docMk/>
          <pc:sldMk cId="139267191" sldId="339"/>
        </pc:sldMkLst>
        <pc:picChg chg="add del mod">
          <ac:chgData name="Javier Alfonso Becerra Sanchez" userId="S::javierbecerra@javeriana.edu.co::24618491-9b76-434e-9a51-10f3a2af96f0" providerId="AD" clId="Web-{1FC88F4C-5995-483C-1C3F-065E6559A48F}" dt="2020-09-10T03:49:44.961" v="5"/>
          <ac:picMkLst>
            <pc:docMk/>
            <pc:sldMk cId="139267191" sldId="339"/>
            <ac:picMk id="2" creationId="{D9752A0D-4CEC-4241-B090-BEB991A8E57B}"/>
          </ac:picMkLst>
        </pc:picChg>
      </pc:sldChg>
    </pc:docChg>
  </pc:docChgLst>
  <pc:docChgLst>
    <pc:chgData name="Johann Fernando Trigos Niño" userId="S::johann.trigos@javeriana.edu.co::a5e552ae-ed93-4444-9585-c7c044a90aef" providerId="AD" clId="Web-{9E167361-EDA7-A87E-1AE1-D757114FA30D}"/>
    <pc:docChg chg="addSld modSld sldOrd modSection">
      <pc:chgData name="Johann Fernando Trigos Niño" userId="S::johann.trigos@javeriana.edu.co::a5e552ae-ed93-4444-9585-c7c044a90aef" providerId="AD" clId="Web-{9E167361-EDA7-A87E-1AE1-D757114FA30D}" dt="2020-10-01T22:31:26.095" v="137" actId="1076"/>
      <pc:docMkLst>
        <pc:docMk/>
      </pc:docMkLst>
      <pc:sldChg chg="modSp">
        <pc:chgData name="Johann Fernando Trigos Niño" userId="S::johann.trigos@javeriana.edu.co::a5e552ae-ed93-4444-9585-c7c044a90aef" providerId="AD" clId="Web-{9E167361-EDA7-A87E-1AE1-D757114FA30D}" dt="2020-10-01T22:23:38.895" v="23" actId="20577"/>
        <pc:sldMkLst>
          <pc:docMk/>
          <pc:sldMk cId="3383079004" sldId="334"/>
        </pc:sldMkLst>
        <pc:spChg chg="mod">
          <ac:chgData name="Johann Fernando Trigos Niño" userId="S::johann.trigos@javeriana.edu.co::a5e552ae-ed93-4444-9585-c7c044a90aef" providerId="AD" clId="Web-{9E167361-EDA7-A87E-1AE1-D757114FA30D}" dt="2020-10-01T22:23:38.895" v="23" actId="20577"/>
          <ac:spMkLst>
            <pc:docMk/>
            <pc:sldMk cId="3383079004" sldId="334"/>
            <ac:spMk id="3" creationId="{9B40FC11-A7BE-BF49-8D99-D3CEED2B4565}"/>
          </ac:spMkLst>
        </pc:spChg>
      </pc:sldChg>
      <pc:sldChg chg="modSp">
        <pc:chgData name="Johann Fernando Trigos Niño" userId="S::johann.trigos@javeriana.edu.co::a5e552ae-ed93-4444-9585-c7c044a90aef" providerId="AD" clId="Web-{9E167361-EDA7-A87E-1AE1-D757114FA30D}" dt="2020-10-01T22:23:29.363" v="19" actId="20577"/>
        <pc:sldMkLst>
          <pc:docMk/>
          <pc:sldMk cId="154052607" sldId="352"/>
        </pc:sldMkLst>
        <pc:spChg chg="mod">
          <ac:chgData name="Johann Fernando Trigos Niño" userId="S::johann.trigos@javeriana.edu.co::a5e552ae-ed93-4444-9585-c7c044a90aef" providerId="AD" clId="Web-{9E167361-EDA7-A87E-1AE1-D757114FA30D}" dt="2020-10-01T22:23:29.363" v="19" actId="20577"/>
          <ac:spMkLst>
            <pc:docMk/>
            <pc:sldMk cId="154052607" sldId="352"/>
            <ac:spMk id="3" creationId="{9713C50F-5633-1C46-BBDE-D5F5F9743587}"/>
          </ac:spMkLst>
        </pc:spChg>
      </pc:sldChg>
      <pc:sldChg chg="modSp">
        <pc:chgData name="Johann Fernando Trigos Niño" userId="S::johann.trigos@javeriana.edu.co::a5e552ae-ed93-4444-9585-c7c044a90aef" providerId="AD" clId="Web-{9E167361-EDA7-A87E-1AE1-D757114FA30D}" dt="2020-10-01T22:23:34.285" v="21" actId="20577"/>
        <pc:sldMkLst>
          <pc:docMk/>
          <pc:sldMk cId="1785132754" sldId="360"/>
        </pc:sldMkLst>
        <pc:spChg chg="mod">
          <ac:chgData name="Johann Fernando Trigos Niño" userId="S::johann.trigos@javeriana.edu.co::a5e552ae-ed93-4444-9585-c7c044a90aef" providerId="AD" clId="Web-{9E167361-EDA7-A87E-1AE1-D757114FA30D}" dt="2020-10-01T22:23:34.285" v="21" actId="20577"/>
          <ac:spMkLst>
            <pc:docMk/>
            <pc:sldMk cId="1785132754" sldId="360"/>
            <ac:spMk id="18" creationId="{10A3FF8C-A3EB-6645-9752-584DCC8D0CB4}"/>
          </ac:spMkLst>
        </pc:spChg>
      </pc:sldChg>
      <pc:sldChg chg="modSp">
        <pc:chgData name="Johann Fernando Trigos Niño" userId="S::johann.trigos@javeriana.edu.co::a5e552ae-ed93-4444-9585-c7c044a90aef" providerId="AD" clId="Web-{9E167361-EDA7-A87E-1AE1-D757114FA30D}" dt="2020-10-01T22:23:18.066" v="14" actId="20577"/>
        <pc:sldMkLst>
          <pc:docMk/>
          <pc:sldMk cId="1916820039" sldId="362"/>
        </pc:sldMkLst>
        <pc:spChg chg="mod">
          <ac:chgData name="Johann Fernando Trigos Niño" userId="S::johann.trigos@javeriana.edu.co::a5e552ae-ed93-4444-9585-c7c044a90aef" providerId="AD" clId="Web-{9E167361-EDA7-A87E-1AE1-D757114FA30D}" dt="2020-10-01T22:23:18.066" v="14" actId="20577"/>
          <ac:spMkLst>
            <pc:docMk/>
            <pc:sldMk cId="1916820039" sldId="362"/>
            <ac:spMk id="17" creationId="{10FA9E7A-4790-3B4D-8D40-2F36CCA93B2C}"/>
          </ac:spMkLst>
        </pc:spChg>
      </pc:sldChg>
      <pc:sldChg chg="add ord replId">
        <pc:chgData name="Johann Fernando Trigos Niño" userId="S::johann.trigos@javeriana.edu.co::a5e552ae-ed93-4444-9585-c7c044a90aef" providerId="AD" clId="Web-{9E167361-EDA7-A87E-1AE1-D757114FA30D}" dt="2020-10-01T22:22:42.252" v="3"/>
        <pc:sldMkLst>
          <pc:docMk/>
          <pc:sldMk cId="542788659" sldId="366"/>
        </pc:sldMkLst>
      </pc:sldChg>
      <pc:sldChg chg="add ord replId">
        <pc:chgData name="Johann Fernando Trigos Niño" userId="S::johann.trigos@javeriana.edu.co::a5e552ae-ed93-4444-9585-c7c044a90aef" providerId="AD" clId="Web-{9E167361-EDA7-A87E-1AE1-D757114FA30D}" dt="2020-10-01T22:22:42.252" v="4"/>
        <pc:sldMkLst>
          <pc:docMk/>
          <pc:sldMk cId="3746013250" sldId="367"/>
        </pc:sldMkLst>
      </pc:sldChg>
      <pc:sldChg chg="addSp delSp modSp add ord replId">
        <pc:chgData name="Johann Fernando Trigos Niño" userId="S::johann.trigos@javeriana.edu.co::a5e552ae-ed93-4444-9585-c7c044a90aef" providerId="AD" clId="Web-{9E167361-EDA7-A87E-1AE1-D757114FA30D}" dt="2020-10-01T22:25:41.992" v="81"/>
        <pc:sldMkLst>
          <pc:docMk/>
          <pc:sldMk cId="4164658114" sldId="368"/>
        </pc:sldMkLst>
        <pc:spChg chg="del">
          <ac:chgData name="Johann Fernando Trigos Niño" userId="S::johann.trigos@javeriana.edu.co::a5e552ae-ed93-4444-9585-c7c044a90aef" providerId="AD" clId="Web-{9E167361-EDA7-A87E-1AE1-D757114FA30D}" dt="2020-10-01T22:24:57.975" v="69"/>
          <ac:spMkLst>
            <pc:docMk/>
            <pc:sldMk cId="4164658114" sldId="368"/>
            <ac:spMk id="2" creationId="{AA808A1D-6CAF-4005-AEE7-5931878E4513}"/>
          </ac:spMkLst>
        </pc:spChg>
        <pc:spChg chg="del">
          <ac:chgData name="Johann Fernando Trigos Niño" userId="S::johann.trigos@javeriana.edu.co::a5e552ae-ed93-4444-9585-c7c044a90aef" providerId="AD" clId="Web-{9E167361-EDA7-A87E-1AE1-D757114FA30D}" dt="2020-10-01T22:24:57.975" v="68"/>
          <ac:spMkLst>
            <pc:docMk/>
            <pc:sldMk cId="4164658114" sldId="368"/>
            <ac:spMk id="3" creationId="{6DCEDB3F-53AF-452E-BAB4-3D08DDCC1BBD}"/>
          </ac:spMkLst>
        </pc:spChg>
        <pc:spChg chg="del">
          <ac:chgData name="Johann Fernando Trigos Niño" userId="S::johann.trigos@javeriana.edu.co::a5e552ae-ed93-4444-9585-c7c044a90aef" providerId="AD" clId="Web-{9E167361-EDA7-A87E-1AE1-D757114FA30D}" dt="2020-10-01T22:24:57.975" v="67"/>
          <ac:spMkLst>
            <pc:docMk/>
            <pc:sldMk cId="4164658114" sldId="368"/>
            <ac:spMk id="4" creationId="{211FBAC1-9851-4CAD-A3ED-9B7380103A07}"/>
          </ac:spMkLst>
        </pc:spChg>
        <pc:spChg chg="add del mod">
          <ac:chgData name="Johann Fernando Trigos Niño" userId="S::johann.trigos@javeriana.edu.co::a5e552ae-ed93-4444-9585-c7c044a90aef" providerId="AD" clId="Web-{9E167361-EDA7-A87E-1AE1-D757114FA30D}" dt="2020-10-01T22:24:57.975" v="60"/>
          <ac:spMkLst>
            <pc:docMk/>
            <pc:sldMk cId="4164658114" sldId="368"/>
            <ac:spMk id="6" creationId="{9EC1CFB5-9A87-4B1F-9A53-0F2E7EE9F612}"/>
          </ac:spMkLst>
        </pc:spChg>
        <pc:spChg chg="add del mod">
          <ac:chgData name="Johann Fernando Trigos Niño" userId="S::johann.trigos@javeriana.edu.co::a5e552ae-ed93-4444-9585-c7c044a90aef" providerId="AD" clId="Web-{9E167361-EDA7-A87E-1AE1-D757114FA30D}" dt="2020-10-01T22:25:41.992" v="81"/>
          <ac:spMkLst>
            <pc:docMk/>
            <pc:sldMk cId="4164658114" sldId="368"/>
            <ac:spMk id="8" creationId="{DD142E53-9BA4-47CE-A105-9C7CD09C8BC0}"/>
          </ac:spMkLst>
        </pc:spChg>
        <pc:spChg chg="add del mod">
          <ac:chgData name="Johann Fernando Trigos Niño" userId="S::johann.trigos@javeriana.edu.co::a5e552ae-ed93-4444-9585-c7c044a90aef" providerId="AD" clId="Web-{9E167361-EDA7-A87E-1AE1-D757114FA30D}" dt="2020-10-01T22:24:57.975" v="59"/>
          <ac:spMkLst>
            <pc:docMk/>
            <pc:sldMk cId="4164658114" sldId="368"/>
            <ac:spMk id="10" creationId="{4EE21D51-5AF3-4818-B98A-1F0687DB5EA2}"/>
          </ac:spMkLst>
        </pc:spChg>
        <pc:spChg chg="add del mod">
          <ac:chgData name="Johann Fernando Trigos Niño" userId="S::johann.trigos@javeriana.edu.co::a5e552ae-ed93-4444-9585-c7c044a90aef" providerId="AD" clId="Web-{9E167361-EDA7-A87E-1AE1-D757114FA30D}" dt="2020-10-01T22:25:09.397" v="75"/>
          <ac:spMkLst>
            <pc:docMk/>
            <pc:sldMk cId="4164658114" sldId="368"/>
            <ac:spMk id="12" creationId="{DE140174-15D8-4252-B8A8-8C03F121E486}"/>
          </ac:spMkLst>
        </pc:spChg>
        <pc:spChg chg="add del mod">
          <ac:chgData name="Johann Fernando Trigos Niño" userId="S::johann.trigos@javeriana.edu.co::a5e552ae-ed93-4444-9585-c7c044a90aef" providerId="AD" clId="Web-{9E167361-EDA7-A87E-1AE1-D757114FA30D}" dt="2020-10-01T22:25:05.366" v="73"/>
          <ac:spMkLst>
            <pc:docMk/>
            <pc:sldMk cId="4164658114" sldId="368"/>
            <ac:spMk id="14" creationId="{7157F3EA-3A9F-4B14-BDE4-0A1C5223BCA0}"/>
          </ac:spMkLst>
        </pc:spChg>
        <pc:spChg chg="add del mod">
          <ac:chgData name="Johann Fernando Trigos Niño" userId="S::johann.trigos@javeriana.edu.co::a5e552ae-ed93-4444-9585-c7c044a90aef" providerId="AD" clId="Web-{9E167361-EDA7-A87E-1AE1-D757114FA30D}" dt="2020-10-01T22:25:07.491" v="74"/>
          <ac:spMkLst>
            <pc:docMk/>
            <pc:sldMk cId="4164658114" sldId="368"/>
            <ac:spMk id="16" creationId="{0AC39488-D29D-4496-A228-12649B3A3784}"/>
          </ac:spMkLst>
        </pc:spChg>
        <pc:spChg chg="del">
          <ac:chgData name="Johann Fernando Trigos Niño" userId="S::johann.trigos@javeriana.edu.co::a5e552ae-ed93-4444-9585-c7c044a90aef" providerId="AD" clId="Web-{9E167361-EDA7-A87E-1AE1-D757114FA30D}" dt="2020-10-01T22:24:57.975" v="66"/>
          <ac:spMkLst>
            <pc:docMk/>
            <pc:sldMk cId="4164658114" sldId="368"/>
            <ac:spMk id="29" creationId="{38FBDBB5-360E-49CC-9059-9EACD9BD183B}"/>
          </ac:spMkLst>
        </pc:spChg>
        <pc:spChg chg="del">
          <ac:chgData name="Johann Fernando Trigos Niño" userId="S::johann.trigos@javeriana.edu.co::a5e552ae-ed93-4444-9585-c7c044a90aef" providerId="AD" clId="Web-{9E167361-EDA7-A87E-1AE1-D757114FA30D}" dt="2020-10-01T22:24:57.975" v="65"/>
          <ac:spMkLst>
            <pc:docMk/>
            <pc:sldMk cId="4164658114" sldId="368"/>
            <ac:spMk id="30" creationId="{EC98AAC5-EF23-4820-98D3-6415EF4AD801}"/>
          </ac:spMkLst>
        </pc:spChg>
        <pc:spChg chg="del">
          <ac:chgData name="Johann Fernando Trigos Niño" userId="S::johann.trigos@javeriana.edu.co::a5e552ae-ed93-4444-9585-c7c044a90aef" providerId="AD" clId="Web-{9E167361-EDA7-A87E-1AE1-D757114FA30D}" dt="2020-10-01T22:24:57.975" v="64"/>
          <ac:spMkLst>
            <pc:docMk/>
            <pc:sldMk cId="4164658114" sldId="368"/>
            <ac:spMk id="31" creationId="{48EA66CF-072B-4394-A07A-3F85425B7436}"/>
          </ac:spMkLst>
        </pc:spChg>
        <pc:spChg chg="del">
          <ac:chgData name="Johann Fernando Trigos Niño" userId="S::johann.trigos@javeriana.edu.co::a5e552ae-ed93-4444-9585-c7c044a90aef" providerId="AD" clId="Web-{9E167361-EDA7-A87E-1AE1-D757114FA30D}" dt="2020-10-01T22:24:57.975" v="63"/>
          <ac:spMkLst>
            <pc:docMk/>
            <pc:sldMk cId="4164658114" sldId="368"/>
            <ac:spMk id="32" creationId="{6EB7FBFE-6CB8-425A-A6BA-A0FD30C416A5}"/>
          </ac:spMkLst>
        </pc:spChg>
        <pc:spChg chg="del">
          <ac:chgData name="Johann Fernando Trigos Niño" userId="S::johann.trigos@javeriana.edu.co::a5e552ae-ed93-4444-9585-c7c044a90aef" providerId="AD" clId="Web-{9E167361-EDA7-A87E-1AE1-D757114FA30D}" dt="2020-10-01T22:24:57.975" v="62"/>
          <ac:spMkLst>
            <pc:docMk/>
            <pc:sldMk cId="4164658114" sldId="368"/>
            <ac:spMk id="33" creationId="{E65D15D9-ED5A-4B06-9144-52AB8A28AB30}"/>
          </ac:spMkLst>
        </pc:spChg>
        <pc:spChg chg="del">
          <ac:chgData name="Johann Fernando Trigos Niño" userId="S::johann.trigos@javeriana.edu.co::a5e552ae-ed93-4444-9585-c7c044a90aef" providerId="AD" clId="Web-{9E167361-EDA7-A87E-1AE1-D757114FA30D}" dt="2020-10-01T22:24:57.975" v="61"/>
          <ac:spMkLst>
            <pc:docMk/>
            <pc:sldMk cId="4164658114" sldId="368"/>
            <ac:spMk id="34" creationId="{F03144CD-F99B-4529-88FF-A60BF13AF517}"/>
          </ac:spMkLst>
        </pc:spChg>
        <pc:spChg chg="mod">
          <ac:chgData name="Johann Fernando Trigos Niño" userId="S::johann.trigos@javeriana.edu.co::a5e552ae-ed93-4444-9585-c7c044a90aef" providerId="AD" clId="Web-{9E167361-EDA7-A87E-1AE1-D757114FA30D}" dt="2020-10-01T22:25:12.632" v="76" actId="20577"/>
          <ac:spMkLst>
            <pc:docMk/>
            <pc:sldMk cId="4164658114" sldId="368"/>
            <ac:spMk id="150" creationId="{00000000-0000-0000-0000-000000000000}"/>
          </ac:spMkLst>
        </pc:spChg>
        <pc:spChg chg="mod">
          <ac:chgData name="Johann Fernando Trigos Niño" userId="S::johann.trigos@javeriana.edu.co::a5e552ae-ed93-4444-9585-c7c044a90aef" providerId="AD" clId="Web-{9E167361-EDA7-A87E-1AE1-D757114FA30D}" dt="2020-10-01T22:23:15.269" v="13" actId="20577"/>
          <ac:spMkLst>
            <pc:docMk/>
            <pc:sldMk cId="4164658114" sldId="368"/>
            <ac:spMk id="153" creationId="{00000000-0000-0000-0000-000000000000}"/>
          </ac:spMkLst>
        </pc:spChg>
        <pc:spChg chg="del mod">
          <ac:chgData name="Johann Fernando Trigos Niño" userId="S::johann.trigos@javeriana.edu.co::a5e552ae-ed93-4444-9585-c7c044a90aef" providerId="AD" clId="Web-{9E167361-EDA7-A87E-1AE1-D757114FA30D}" dt="2020-10-01T22:25:39.586" v="80"/>
          <ac:spMkLst>
            <pc:docMk/>
            <pc:sldMk cId="4164658114" sldId="368"/>
            <ac:spMk id="154" creationId="{00000000-0000-0000-0000-000000000000}"/>
          </ac:spMkLst>
        </pc:spChg>
        <pc:spChg chg="mod">
          <ac:chgData name="Johann Fernando Trigos Niño" userId="S::johann.trigos@javeriana.edu.co::a5e552ae-ed93-4444-9585-c7c044a90aef" providerId="AD" clId="Web-{9E167361-EDA7-A87E-1AE1-D757114FA30D}" dt="2020-10-01T22:25:27.195" v="78" actId="1076"/>
          <ac:spMkLst>
            <pc:docMk/>
            <pc:sldMk cId="4164658114" sldId="368"/>
            <ac:spMk id="156" creationId="{00000000-0000-0000-0000-000000000000}"/>
          </ac:spMkLst>
        </pc:spChg>
        <pc:spChg chg="mod">
          <ac:chgData name="Johann Fernando Trigos Niño" userId="S::johann.trigos@javeriana.edu.co::a5e552ae-ed93-4444-9585-c7c044a90aef" providerId="AD" clId="Web-{9E167361-EDA7-A87E-1AE1-D757114FA30D}" dt="2020-10-01T22:25:32.445" v="79" actId="1076"/>
          <ac:spMkLst>
            <pc:docMk/>
            <pc:sldMk cId="4164658114" sldId="368"/>
            <ac:spMk id="157" creationId="{00000000-0000-0000-0000-000000000000}"/>
          </ac:spMkLst>
        </pc:spChg>
        <pc:spChg chg="mod">
          <ac:chgData name="Johann Fernando Trigos Niño" userId="S::johann.trigos@javeriana.edu.co::a5e552ae-ed93-4444-9585-c7c044a90aef" providerId="AD" clId="Web-{9E167361-EDA7-A87E-1AE1-D757114FA30D}" dt="2020-10-01T22:25:21.101" v="77" actId="1076"/>
          <ac:spMkLst>
            <pc:docMk/>
            <pc:sldMk cId="4164658114" sldId="368"/>
            <ac:spMk id="160" creationId="{00000000-0000-0000-0000-000000000000}"/>
          </ac:spMkLst>
        </pc:spChg>
        <pc:spChg chg="del">
          <ac:chgData name="Johann Fernando Trigos Niño" userId="S::johann.trigos@javeriana.edu.co::a5e552ae-ed93-4444-9585-c7c044a90aef" providerId="AD" clId="Web-{9E167361-EDA7-A87E-1AE1-D757114FA30D}" dt="2020-10-01T22:25:00.647" v="71"/>
          <ac:spMkLst>
            <pc:docMk/>
            <pc:sldMk cId="4164658114" sldId="368"/>
            <ac:spMk id="162" creationId="{00000000-0000-0000-0000-000000000000}"/>
          </ac:spMkLst>
        </pc:spChg>
        <pc:spChg chg="mod">
          <ac:chgData name="Johann Fernando Trigos Niño" userId="S::johann.trigos@javeriana.edu.co::a5e552ae-ed93-4444-9585-c7c044a90aef" providerId="AD" clId="Web-{9E167361-EDA7-A87E-1AE1-D757114FA30D}" dt="2020-10-01T22:24:15.661" v="42" actId="20577"/>
          <ac:spMkLst>
            <pc:docMk/>
            <pc:sldMk cId="4164658114" sldId="368"/>
            <ac:spMk id="163" creationId="{00000000-0000-0000-0000-000000000000}"/>
          </ac:spMkLst>
        </pc:spChg>
        <pc:spChg chg="del mod">
          <ac:chgData name="Johann Fernando Trigos Niño" userId="S::johann.trigos@javeriana.edu.co::a5e552ae-ed93-4444-9585-c7c044a90aef" providerId="AD" clId="Web-{9E167361-EDA7-A87E-1AE1-D757114FA30D}" dt="2020-10-01T22:24:41.881" v="53"/>
          <ac:spMkLst>
            <pc:docMk/>
            <pc:sldMk cId="4164658114" sldId="368"/>
            <ac:spMk id="164" creationId="{00000000-0000-0000-0000-000000000000}"/>
          </ac:spMkLst>
        </pc:spChg>
        <pc:spChg chg="mod">
          <ac:chgData name="Johann Fernando Trigos Niño" userId="S::johann.trigos@javeriana.edu.co::a5e552ae-ed93-4444-9585-c7c044a90aef" providerId="AD" clId="Web-{9E167361-EDA7-A87E-1AE1-D757114FA30D}" dt="2020-10-01T22:24:46.834" v="57" actId="20577"/>
          <ac:spMkLst>
            <pc:docMk/>
            <pc:sldMk cId="4164658114" sldId="368"/>
            <ac:spMk id="165" creationId="{00000000-0000-0000-0000-000000000000}"/>
          </ac:spMkLst>
        </pc:spChg>
        <pc:spChg chg="del">
          <ac:chgData name="Johann Fernando Trigos Niño" userId="S::johann.trigos@javeriana.edu.co::a5e552ae-ed93-4444-9585-c7c044a90aef" providerId="AD" clId="Web-{9E167361-EDA7-A87E-1AE1-D757114FA30D}" dt="2020-10-01T22:24:49.053" v="58"/>
          <ac:spMkLst>
            <pc:docMk/>
            <pc:sldMk cId="4164658114" sldId="368"/>
            <ac:spMk id="166" creationId="{00000000-0000-0000-0000-000000000000}"/>
          </ac:spMkLst>
        </pc:spChg>
        <pc:spChg chg="mod">
          <ac:chgData name="Johann Fernando Trigos Niño" userId="S::johann.trigos@javeriana.edu.co::a5e552ae-ed93-4444-9585-c7c044a90aef" providerId="AD" clId="Web-{9E167361-EDA7-A87E-1AE1-D757114FA30D}" dt="2020-10-01T22:24:28.287" v="50" actId="20577"/>
          <ac:spMkLst>
            <pc:docMk/>
            <pc:sldMk cId="4164658114" sldId="368"/>
            <ac:spMk id="167" creationId="{00000000-0000-0000-0000-000000000000}"/>
          </ac:spMkLst>
        </pc:spChg>
        <pc:spChg chg="del">
          <ac:chgData name="Johann Fernando Trigos Niño" userId="S::johann.trigos@javeriana.edu.co::a5e552ae-ed93-4444-9585-c7c044a90aef" providerId="AD" clId="Web-{9E167361-EDA7-A87E-1AE1-D757114FA30D}" dt="2020-10-01T22:24:37.584" v="51"/>
          <ac:spMkLst>
            <pc:docMk/>
            <pc:sldMk cId="4164658114" sldId="368"/>
            <ac:spMk id="168" creationId="{00000000-0000-0000-0000-000000000000}"/>
          </ac:spMkLst>
        </pc:spChg>
        <pc:spChg chg="del">
          <ac:chgData name="Johann Fernando Trigos Niño" userId="S::johann.trigos@javeriana.edu.co::a5e552ae-ed93-4444-9585-c7c044a90aef" providerId="AD" clId="Web-{9E167361-EDA7-A87E-1AE1-D757114FA30D}" dt="2020-10-01T22:25:02.803" v="72"/>
          <ac:spMkLst>
            <pc:docMk/>
            <pc:sldMk cId="4164658114" sldId="368"/>
            <ac:spMk id="169" creationId="{00000000-0000-0000-0000-000000000000}"/>
          </ac:spMkLst>
        </pc:spChg>
        <pc:spChg chg="del">
          <ac:chgData name="Johann Fernando Trigos Niño" userId="S::johann.trigos@javeriana.edu.co::a5e552ae-ed93-4444-9585-c7c044a90aef" providerId="AD" clId="Web-{9E167361-EDA7-A87E-1AE1-D757114FA30D}" dt="2020-10-01T22:24:58.038" v="70"/>
          <ac:spMkLst>
            <pc:docMk/>
            <pc:sldMk cId="4164658114" sldId="368"/>
            <ac:spMk id="170" creationId="{00000000-0000-0000-0000-000000000000}"/>
          </ac:spMkLst>
        </pc:spChg>
      </pc:sldChg>
      <pc:sldChg chg="addSp delSp modSp add replId">
        <pc:chgData name="Johann Fernando Trigos Niño" userId="S::johann.trigos@javeriana.edu.co::a5e552ae-ed93-4444-9585-c7c044a90aef" providerId="AD" clId="Web-{9E167361-EDA7-A87E-1AE1-D757114FA30D}" dt="2020-10-01T22:31:26.095" v="137" actId="1076"/>
        <pc:sldMkLst>
          <pc:docMk/>
          <pc:sldMk cId="71469095" sldId="369"/>
        </pc:sldMkLst>
        <pc:spChg chg="add mod">
          <ac:chgData name="Johann Fernando Trigos Niño" userId="S::johann.trigos@javeriana.edu.co::a5e552ae-ed93-4444-9585-c7c044a90aef" providerId="AD" clId="Web-{9E167361-EDA7-A87E-1AE1-D757114FA30D}" dt="2020-10-01T22:30:05.030" v="118"/>
          <ac:spMkLst>
            <pc:docMk/>
            <pc:sldMk cId="71469095" sldId="369"/>
            <ac:spMk id="3" creationId="{5C351B8F-D4A8-418E-88EB-D721656D63F7}"/>
          </ac:spMkLst>
        </pc:spChg>
        <pc:spChg chg="add mod">
          <ac:chgData name="Johann Fernando Trigos Niño" userId="S::johann.trigos@javeriana.edu.co::a5e552ae-ed93-4444-9585-c7c044a90aef" providerId="AD" clId="Web-{9E167361-EDA7-A87E-1AE1-D757114FA30D}" dt="2020-10-01T22:30:05.077" v="119"/>
          <ac:spMkLst>
            <pc:docMk/>
            <pc:sldMk cId="71469095" sldId="369"/>
            <ac:spMk id="5" creationId="{DDC6EC56-33E8-4D44-840F-FD5117ED200F}"/>
          </ac:spMkLst>
        </pc:spChg>
        <pc:spChg chg="add mod">
          <ac:chgData name="Johann Fernando Trigos Niño" userId="S::johann.trigos@javeriana.edu.co::a5e552ae-ed93-4444-9585-c7c044a90aef" providerId="AD" clId="Web-{9E167361-EDA7-A87E-1AE1-D757114FA30D}" dt="2020-10-01T22:30:05.109" v="120"/>
          <ac:spMkLst>
            <pc:docMk/>
            <pc:sldMk cId="71469095" sldId="369"/>
            <ac:spMk id="7" creationId="{FB2A8356-C65B-4EF9-B7F4-77CC06094211}"/>
          </ac:spMkLst>
        </pc:spChg>
        <pc:spChg chg="add mod">
          <ac:chgData name="Johann Fernando Trigos Niño" userId="S::johann.trigos@javeriana.edu.co::a5e552ae-ed93-4444-9585-c7c044a90aef" providerId="AD" clId="Web-{9E167361-EDA7-A87E-1AE1-D757114FA30D}" dt="2020-10-01T22:30:05.171" v="121"/>
          <ac:spMkLst>
            <pc:docMk/>
            <pc:sldMk cId="71469095" sldId="369"/>
            <ac:spMk id="9" creationId="{DA01A372-6F58-45CC-BAA1-64047FCE81BB}"/>
          </ac:spMkLst>
        </pc:spChg>
        <pc:spChg chg="add mod">
          <ac:chgData name="Johann Fernando Trigos Niño" userId="S::johann.trigos@javeriana.edu.co::a5e552ae-ed93-4444-9585-c7c044a90aef" providerId="AD" clId="Web-{9E167361-EDA7-A87E-1AE1-D757114FA30D}" dt="2020-10-01T22:30:05.218" v="122"/>
          <ac:spMkLst>
            <pc:docMk/>
            <pc:sldMk cId="71469095" sldId="369"/>
            <ac:spMk id="11" creationId="{6362D437-D7CE-4767-8E01-FFD5A667E6D7}"/>
          </ac:spMkLst>
        </pc:spChg>
        <pc:spChg chg="add mod">
          <ac:chgData name="Johann Fernando Trigos Niño" userId="S::johann.trigos@javeriana.edu.co::a5e552ae-ed93-4444-9585-c7c044a90aef" providerId="AD" clId="Web-{9E167361-EDA7-A87E-1AE1-D757114FA30D}" dt="2020-10-01T22:30:05.265" v="123"/>
          <ac:spMkLst>
            <pc:docMk/>
            <pc:sldMk cId="71469095" sldId="369"/>
            <ac:spMk id="13" creationId="{E3E4AA3F-196D-4E56-93B9-87B40310D33F}"/>
          </ac:spMkLst>
        </pc:spChg>
        <pc:spChg chg="add mod">
          <ac:chgData name="Johann Fernando Trigos Niño" userId="S::johann.trigos@javeriana.edu.co::a5e552ae-ed93-4444-9585-c7c044a90aef" providerId="AD" clId="Web-{9E167361-EDA7-A87E-1AE1-D757114FA30D}" dt="2020-10-01T22:30:05.312" v="124"/>
          <ac:spMkLst>
            <pc:docMk/>
            <pc:sldMk cId="71469095" sldId="369"/>
            <ac:spMk id="15" creationId="{D910A59D-EA06-4D7D-8F2B-46A32FCB9AC3}"/>
          </ac:spMkLst>
        </pc:spChg>
        <pc:spChg chg="add mod">
          <ac:chgData name="Johann Fernando Trigos Niño" userId="S::johann.trigos@javeriana.edu.co::a5e552ae-ed93-4444-9585-c7c044a90aef" providerId="AD" clId="Web-{9E167361-EDA7-A87E-1AE1-D757114FA30D}" dt="2020-10-01T22:30:05.343" v="125"/>
          <ac:spMkLst>
            <pc:docMk/>
            <pc:sldMk cId="71469095" sldId="369"/>
            <ac:spMk id="17" creationId="{7182E5A8-05FB-473C-878E-D75DC14FE2F7}"/>
          </ac:spMkLst>
        </pc:spChg>
        <pc:spChg chg="add mod">
          <ac:chgData name="Johann Fernando Trigos Niño" userId="S::johann.trigos@javeriana.edu.co::a5e552ae-ed93-4444-9585-c7c044a90aef" providerId="AD" clId="Web-{9E167361-EDA7-A87E-1AE1-D757114FA30D}" dt="2020-10-01T22:30:05.390" v="126"/>
          <ac:spMkLst>
            <pc:docMk/>
            <pc:sldMk cId="71469095" sldId="369"/>
            <ac:spMk id="19" creationId="{5AC2DD26-F0E2-43BE-A858-B1F4CEA22FC4}"/>
          </ac:spMkLst>
        </pc:spChg>
        <pc:spChg chg="del">
          <ac:chgData name="Johann Fernando Trigos Niño" userId="S::johann.trigos@javeriana.edu.co::a5e552ae-ed93-4444-9585-c7c044a90aef" providerId="AD" clId="Web-{9E167361-EDA7-A87E-1AE1-D757114FA30D}" dt="2020-10-01T22:30:05.499" v="128"/>
          <ac:spMkLst>
            <pc:docMk/>
            <pc:sldMk cId="71469095" sldId="369"/>
            <ac:spMk id="21" creationId="{79BB85BD-9015-E844-85B0-547AF7355A32}"/>
          </ac:spMkLst>
        </pc:spChg>
        <pc:spChg chg="del">
          <ac:chgData name="Johann Fernando Trigos Niño" userId="S::johann.trigos@javeriana.edu.co::a5e552ae-ed93-4444-9585-c7c044a90aef" providerId="AD" clId="Web-{9E167361-EDA7-A87E-1AE1-D757114FA30D}" dt="2020-10-01T22:30:05.546" v="129"/>
          <ac:spMkLst>
            <pc:docMk/>
            <pc:sldMk cId="71469095" sldId="369"/>
            <ac:spMk id="22" creationId="{C1F61776-4CE1-BE4D-831C-ED9BE6F2CA17}"/>
          </ac:spMkLst>
        </pc:spChg>
        <pc:spChg chg="del">
          <ac:chgData name="Johann Fernando Trigos Niño" userId="S::johann.trigos@javeriana.edu.co::a5e552ae-ed93-4444-9585-c7c044a90aef" providerId="AD" clId="Web-{9E167361-EDA7-A87E-1AE1-D757114FA30D}" dt="2020-10-01T22:30:05.452" v="127"/>
          <ac:spMkLst>
            <pc:docMk/>
            <pc:sldMk cId="71469095" sldId="369"/>
            <ac:spMk id="23" creationId="{3DD1E1DF-76A5-2B49-93F0-304EF71B9AC4}"/>
          </ac:spMkLst>
        </pc:spChg>
        <pc:spChg chg="del">
          <ac:chgData name="Johann Fernando Trigos Niño" userId="S::johann.trigos@javeriana.edu.co::a5e552ae-ed93-4444-9585-c7c044a90aef" providerId="AD" clId="Web-{9E167361-EDA7-A87E-1AE1-D757114FA30D}" dt="2020-10-01T22:30:05.390" v="126"/>
          <ac:spMkLst>
            <pc:docMk/>
            <pc:sldMk cId="71469095" sldId="369"/>
            <ac:spMk id="24" creationId="{6F252260-CDD3-9745-8CE7-0CDFC1C3DCBB}"/>
          </ac:spMkLst>
        </pc:spChg>
        <pc:spChg chg="del">
          <ac:chgData name="Johann Fernando Trigos Niño" userId="S::johann.trigos@javeriana.edu.co::a5e552ae-ed93-4444-9585-c7c044a90aef" providerId="AD" clId="Web-{9E167361-EDA7-A87E-1AE1-D757114FA30D}" dt="2020-10-01T22:30:05.343" v="125"/>
          <ac:spMkLst>
            <pc:docMk/>
            <pc:sldMk cId="71469095" sldId="369"/>
            <ac:spMk id="25" creationId="{22CA7858-0EC5-1F49-913D-385ADCE0FF58}"/>
          </ac:spMkLst>
        </pc:spChg>
        <pc:spChg chg="del">
          <ac:chgData name="Johann Fernando Trigos Niño" userId="S::johann.trigos@javeriana.edu.co::a5e552ae-ed93-4444-9585-c7c044a90aef" providerId="AD" clId="Web-{9E167361-EDA7-A87E-1AE1-D757114FA30D}" dt="2020-10-01T22:30:05.312" v="124"/>
          <ac:spMkLst>
            <pc:docMk/>
            <pc:sldMk cId="71469095" sldId="369"/>
            <ac:spMk id="26" creationId="{B877FCDD-A756-5948-ACDF-CD4F7470B2CA}"/>
          </ac:spMkLst>
        </pc:spChg>
        <pc:spChg chg="del">
          <ac:chgData name="Johann Fernando Trigos Niño" userId="S::johann.trigos@javeriana.edu.co::a5e552ae-ed93-4444-9585-c7c044a90aef" providerId="AD" clId="Web-{9E167361-EDA7-A87E-1AE1-D757114FA30D}" dt="2020-10-01T22:30:05.265" v="123"/>
          <ac:spMkLst>
            <pc:docMk/>
            <pc:sldMk cId="71469095" sldId="369"/>
            <ac:spMk id="27" creationId="{06DD512D-54F3-DE4D-854A-068EF576E2B0}"/>
          </ac:spMkLst>
        </pc:spChg>
        <pc:spChg chg="del">
          <ac:chgData name="Johann Fernando Trigos Niño" userId="S::johann.trigos@javeriana.edu.co::a5e552ae-ed93-4444-9585-c7c044a90aef" providerId="AD" clId="Web-{9E167361-EDA7-A87E-1AE1-D757114FA30D}" dt="2020-10-01T22:30:05.218" v="122"/>
          <ac:spMkLst>
            <pc:docMk/>
            <pc:sldMk cId="71469095" sldId="369"/>
            <ac:spMk id="28" creationId="{E759BE60-5B17-BC44-9360-DA21652C08A5}"/>
          </ac:spMkLst>
        </pc:spChg>
        <pc:spChg chg="del">
          <ac:chgData name="Johann Fernando Trigos Niño" userId="S::johann.trigos@javeriana.edu.co::a5e552ae-ed93-4444-9585-c7c044a90aef" providerId="AD" clId="Web-{9E167361-EDA7-A87E-1AE1-D757114FA30D}" dt="2020-10-01T22:30:05.171" v="121"/>
          <ac:spMkLst>
            <pc:docMk/>
            <pc:sldMk cId="71469095" sldId="369"/>
            <ac:spMk id="29" creationId="{07FF1B60-37A5-E846-B337-1DD3F5A7A484}"/>
          </ac:spMkLst>
        </pc:spChg>
        <pc:spChg chg="del">
          <ac:chgData name="Johann Fernando Trigos Niño" userId="S::johann.trigos@javeriana.edu.co::a5e552ae-ed93-4444-9585-c7c044a90aef" providerId="AD" clId="Web-{9E167361-EDA7-A87E-1AE1-D757114FA30D}" dt="2020-10-01T22:30:05.109" v="120"/>
          <ac:spMkLst>
            <pc:docMk/>
            <pc:sldMk cId="71469095" sldId="369"/>
            <ac:spMk id="30" creationId="{27DD9064-6818-5242-AED0-4A9829B93802}"/>
          </ac:spMkLst>
        </pc:spChg>
        <pc:spChg chg="del">
          <ac:chgData name="Johann Fernando Trigos Niño" userId="S::johann.trigos@javeriana.edu.co::a5e552ae-ed93-4444-9585-c7c044a90aef" providerId="AD" clId="Web-{9E167361-EDA7-A87E-1AE1-D757114FA30D}" dt="2020-10-01T22:30:05.077" v="119"/>
          <ac:spMkLst>
            <pc:docMk/>
            <pc:sldMk cId="71469095" sldId="369"/>
            <ac:spMk id="31" creationId="{A737944B-D42E-6442-8FBD-4F7C29EBE069}"/>
          </ac:spMkLst>
        </pc:spChg>
        <pc:spChg chg="del">
          <ac:chgData name="Johann Fernando Trigos Niño" userId="S::johann.trigos@javeriana.edu.co::a5e552ae-ed93-4444-9585-c7c044a90aef" providerId="AD" clId="Web-{9E167361-EDA7-A87E-1AE1-D757114FA30D}" dt="2020-10-01T22:30:05.030" v="118"/>
          <ac:spMkLst>
            <pc:docMk/>
            <pc:sldMk cId="71469095" sldId="369"/>
            <ac:spMk id="32" creationId="{AABFDE4B-F749-0246-A471-49EAD78E20D8}"/>
          </ac:spMkLst>
        </pc:spChg>
        <pc:spChg chg="del">
          <ac:chgData name="Johann Fernando Trigos Niño" userId="S::johann.trigos@javeriana.edu.co::a5e552ae-ed93-4444-9585-c7c044a90aef" providerId="AD" clId="Web-{9E167361-EDA7-A87E-1AE1-D757114FA30D}" dt="2020-10-01T22:30:07.530" v="131"/>
          <ac:spMkLst>
            <pc:docMk/>
            <pc:sldMk cId="71469095" sldId="369"/>
            <ac:spMk id="33" creationId="{FC570364-DB18-D24C-AD2B-7A0CC9134C27}"/>
          </ac:spMkLst>
        </pc:spChg>
        <pc:spChg chg="add mod">
          <ac:chgData name="Johann Fernando Trigos Niño" userId="S::johann.trigos@javeriana.edu.co::a5e552ae-ed93-4444-9585-c7c044a90aef" providerId="AD" clId="Web-{9E167361-EDA7-A87E-1AE1-D757114FA30D}" dt="2020-10-01T22:30:05.452" v="127"/>
          <ac:spMkLst>
            <pc:docMk/>
            <pc:sldMk cId="71469095" sldId="369"/>
            <ac:spMk id="34" creationId="{3D01DDC7-4BDF-4F03-B548-42338CACCEDC}"/>
          </ac:spMkLst>
        </pc:spChg>
        <pc:spChg chg="add mod">
          <ac:chgData name="Johann Fernando Trigos Niño" userId="S::johann.trigos@javeriana.edu.co::a5e552ae-ed93-4444-9585-c7c044a90aef" providerId="AD" clId="Web-{9E167361-EDA7-A87E-1AE1-D757114FA30D}" dt="2020-10-01T22:30:05.499" v="128"/>
          <ac:spMkLst>
            <pc:docMk/>
            <pc:sldMk cId="71469095" sldId="369"/>
            <ac:spMk id="36" creationId="{12C5742A-5D7F-4129-84CB-6EAE82D0A0AA}"/>
          </ac:spMkLst>
        </pc:spChg>
        <pc:spChg chg="add mod">
          <ac:chgData name="Johann Fernando Trigos Niño" userId="S::johann.trigos@javeriana.edu.co::a5e552ae-ed93-4444-9585-c7c044a90aef" providerId="AD" clId="Web-{9E167361-EDA7-A87E-1AE1-D757114FA30D}" dt="2020-10-01T22:30:05.546" v="129"/>
          <ac:spMkLst>
            <pc:docMk/>
            <pc:sldMk cId="71469095" sldId="369"/>
            <ac:spMk id="38" creationId="{8CCF6225-7596-41EA-8990-16C6D8912BBB}"/>
          </ac:spMkLst>
        </pc:spChg>
        <pc:spChg chg="mod">
          <ac:chgData name="Johann Fernando Trigos Niño" userId="S::johann.trigos@javeriana.edu.co::a5e552ae-ed93-4444-9585-c7c044a90aef" providerId="AD" clId="Web-{9E167361-EDA7-A87E-1AE1-D757114FA30D}" dt="2020-10-01T22:30:01.640" v="116" actId="20577"/>
          <ac:spMkLst>
            <pc:docMk/>
            <pc:sldMk cId="71469095" sldId="369"/>
            <ac:spMk id="51" creationId="{00000000-0000-0000-0000-000000000000}"/>
          </ac:spMkLst>
        </pc:spChg>
        <pc:spChg chg="del">
          <ac:chgData name="Johann Fernando Trigos Niño" userId="S::johann.trigos@javeriana.edu.co::a5e552ae-ed93-4444-9585-c7c044a90aef" providerId="AD" clId="Web-{9E167361-EDA7-A87E-1AE1-D757114FA30D}" dt="2020-10-01T22:30:04.984" v="117"/>
          <ac:spMkLst>
            <pc:docMk/>
            <pc:sldMk cId="71469095" sldId="369"/>
            <ac:spMk id="52" creationId="{A9DC42B4-3F8D-A74D-BCBB-F69769DB9FB8}"/>
          </ac:spMkLst>
        </pc:spChg>
        <pc:picChg chg="add mod">
          <ac:chgData name="Johann Fernando Trigos Niño" userId="S::johann.trigos@javeriana.edu.co::a5e552ae-ed93-4444-9585-c7c044a90aef" providerId="AD" clId="Web-{9E167361-EDA7-A87E-1AE1-D757114FA30D}" dt="2020-10-01T22:31:26.095" v="137" actId="1076"/>
          <ac:picMkLst>
            <pc:docMk/>
            <pc:sldMk cId="71469095" sldId="369"/>
            <ac:picMk id="39" creationId="{850E5D4A-2D01-440C-95A7-2430241FC143}"/>
          </ac:picMkLst>
        </pc:picChg>
        <pc:cxnChg chg="del">
          <ac:chgData name="Johann Fernando Trigos Niño" userId="S::johann.trigos@javeriana.edu.co::a5e552ae-ed93-4444-9585-c7c044a90aef" providerId="AD" clId="Web-{9E167361-EDA7-A87E-1AE1-D757114FA30D}" dt="2020-10-01T22:30:05.546" v="130"/>
          <ac:cxnSpMkLst>
            <pc:docMk/>
            <pc:sldMk cId="71469095" sldId="369"/>
            <ac:cxnSpMk id="334" creationId="{00000000-0000-0000-0000-000000000000}"/>
          </ac:cxnSpMkLst>
        </pc:cxnChg>
      </pc:sldChg>
    </pc:docChg>
  </pc:docChgLst>
  <pc:docChgLst>
    <pc:chgData name="Javier Alfonso Becerra Sanchez" userId="S::javierbecerra@javeriana.edu.co::24618491-9b76-434e-9a51-10f3a2af96f0" providerId="AD" clId="Web-{162BA1E6-32E9-4DF5-1D67-689EAB2D00E6}"/>
    <pc:docChg chg="addSld modSld sldOrd modSection">
      <pc:chgData name="Javier Alfonso Becerra Sanchez" userId="S::javierbecerra@javeriana.edu.co::24618491-9b76-434e-9a51-10f3a2af96f0" providerId="AD" clId="Web-{162BA1E6-32E9-4DF5-1D67-689EAB2D00E6}" dt="2020-09-10T03:18:55.452" v="26" actId="1076"/>
      <pc:docMkLst>
        <pc:docMk/>
      </pc:docMkLst>
      <pc:sldChg chg="addSp delSp modSp add ord replId">
        <pc:chgData name="Javier Alfonso Becerra Sanchez" userId="S::javierbecerra@javeriana.edu.co::24618491-9b76-434e-9a51-10f3a2af96f0" providerId="AD" clId="Web-{162BA1E6-32E9-4DF5-1D67-689EAB2D00E6}" dt="2020-09-10T03:18:55.452" v="26" actId="1076"/>
        <pc:sldMkLst>
          <pc:docMk/>
          <pc:sldMk cId="139267191" sldId="339"/>
        </pc:sldMkLst>
        <pc:picChg chg="add del mod">
          <ac:chgData name="Javier Alfonso Becerra Sanchez" userId="S::javierbecerra@javeriana.edu.co::24618491-9b76-434e-9a51-10f3a2af96f0" providerId="AD" clId="Web-{162BA1E6-32E9-4DF5-1D67-689EAB2D00E6}" dt="2020-09-10T03:15:52.666" v="18"/>
          <ac:picMkLst>
            <pc:docMk/>
            <pc:sldMk cId="139267191" sldId="339"/>
            <ac:picMk id="2" creationId="{2FCBF3C9-F904-4D53-8183-918992DBC9BA}"/>
          </ac:picMkLst>
        </pc:picChg>
        <pc:picChg chg="add del mod">
          <ac:chgData name="Javier Alfonso Becerra Sanchez" userId="S::javierbecerra@javeriana.edu.co::24618491-9b76-434e-9a51-10f3a2af96f0" providerId="AD" clId="Web-{162BA1E6-32E9-4DF5-1D67-689EAB2D00E6}" dt="2020-09-10T03:14:54.993" v="15"/>
          <ac:picMkLst>
            <pc:docMk/>
            <pc:sldMk cId="139267191" sldId="339"/>
            <ac:picMk id="3" creationId="{B088C74F-148D-42C4-B144-B226D1A4CCC5}"/>
          </ac:picMkLst>
        </pc:picChg>
        <pc:picChg chg="del">
          <ac:chgData name="Javier Alfonso Becerra Sanchez" userId="S::javierbecerra@javeriana.edu.co::24618491-9b76-434e-9a51-10f3a2af96f0" providerId="AD" clId="Web-{162BA1E6-32E9-4DF5-1D67-689EAB2D00E6}" dt="2020-09-10T03:09:52.031" v="1"/>
          <ac:picMkLst>
            <pc:docMk/>
            <pc:sldMk cId="139267191" sldId="339"/>
            <ac:picMk id="4" creationId="{95556EB2-E41F-9D4D-9706-C77921E9311D}"/>
          </ac:picMkLst>
        </pc:picChg>
        <pc:picChg chg="add del mod">
          <ac:chgData name="Javier Alfonso Becerra Sanchez" userId="S::javierbecerra@javeriana.edu.co::24618491-9b76-434e-9a51-10f3a2af96f0" providerId="AD" clId="Web-{162BA1E6-32E9-4DF5-1D67-689EAB2D00E6}" dt="2020-09-10T03:14:52.462" v="14"/>
          <ac:picMkLst>
            <pc:docMk/>
            <pc:sldMk cId="139267191" sldId="339"/>
            <ac:picMk id="5" creationId="{A1784793-04F2-4EF3-B6A8-EF95147B9BDC}"/>
          </ac:picMkLst>
        </pc:picChg>
        <pc:picChg chg="add del mod">
          <ac:chgData name="Javier Alfonso Becerra Sanchez" userId="S::javierbecerra@javeriana.edu.co::24618491-9b76-434e-9a51-10f3a2af96f0" providerId="AD" clId="Web-{162BA1E6-32E9-4DF5-1D67-689EAB2D00E6}" dt="2020-09-10T03:17:20.965" v="20"/>
          <ac:picMkLst>
            <pc:docMk/>
            <pc:sldMk cId="139267191" sldId="339"/>
            <ac:picMk id="6" creationId="{515552B9-F088-4E73-98CA-73516BBF4F16}"/>
          </ac:picMkLst>
        </pc:picChg>
        <pc:picChg chg="add mod">
          <ac:chgData name="Javier Alfonso Becerra Sanchez" userId="S::javierbecerra@javeriana.edu.co::24618491-9b76-434e-9a51-10f3a2af96f0" providerId="AD" clId="Web-{162BA1E6-32E9-4DF5-1D67-689EAB2D00E6}" dt="2020-09-10T03:18:55.452" v="26" actId="1076"/>
          <ac:picMkLst>
            <pc:docMk/>
            <pc:sldMk cId="139267191" sldId="339"/>
            <ac:picMk id="7" creationId="{E864C23F-7731-419B-B4B3-AACAE7A768C5}"/>
          </ac:picMkLst>
        </pc:picChg>
      </pc:sldChg>
    </pc:docChg>
  </pc:docChgLst>
  <pc:docChgLst>
    <pc:chgData name="JOSE ESTEBAN BETIN DIAZ" userId="S::josebetind@javeriana.edu.co::c2163d73-8c20-4362-8747-4b1728898903" providerId="AD" clId="Web-{486340BB-8B1A-9EC4-EA38-548B09D9439D}"/>
    <pc:docChg chg="modSld">
      <pc:chgData name="JOSE ESTEBAN BETIN DIAZ" userId="S::josebetind@javeriana.edu.co::c2163d73-8c20-4362-8747-4b1728898903" providerId="AD" clId="Web-{486340BB-8B1A-9EC4-EA38-548B09D9439D}" dt="2020-10-02T00:13:30.789" v="10" actId="20577"/>
      <pc:docMkLst>
        <pc:docMk/>
      </pc:docMkLst>
      <pc:sldChg chg="modSp">
        <pc:chgData name="JOSE ESTEBAN BETIN DIAZ" userId="S::josebetind@javeriana.edu.co::c2163d73-8c20-4362-8747-4b1728898903" providerId="AD" clId="Web-{486340BB-8B1A-9EC4-EA38-548B09D9439D}" dt="2020-10-02T00:13:30.789" v="10" actId="20577"/>
        <pc:sldMkLst>
          <pc:docMk/>
          <pc:sldMk cId="1115856404" sldId="359"/>
        </pc:sldMkLst>
        <pc:spChg chg="mod">
          <ac:chgData name="JOSE ESTEBAN BETIN DIAZ" userId="S::josebetind@javeriana.edu.co::c2163d73-8c20-4362-8747-4b1728898903" providerId="AD" clId="Web-{486340BB-8B1A-9EC4-EA38-548B09D9439D}" dt="2020-10-02T00:13:30.789" v="10" actId="20577"/>
          <ac:spMkLst>
            <pc:docMk/>
            <pc:sldMk cId="1115856404" sldId="359"/>
            <ac:spMk id="32" creationId="{AABFDE4B-F749-0246-A471-49EAD78E20D8}"/>
          </ac:spMkLst>
        </pc:spChg>
      </pc:sldChg>
      <pc:sldChg chg="addSp delSp modSp">
        <pc:chgData name="JOSE ESTEBAN BETIN DIAZ" userId="S::josebetind@javeriana.edu.co::c2163d73-8c20-4362-8747-4b1728898903" providerId="AD" clId="Web-{486340BB-8B1A-9EC4-EA38-548B09D9439D}" dt="2020-10-01T23:36:51.559" v="3" actId="14100"/>
        <pc:sldMkLst>
          <pc:docMk/>
          <pc:sldMk cId="4259320659" sldId="363"/>
        </pc:sldMkLst>
        <pc:picChg chg="del">
          <ac:chgData name="JOSE ESTEBAN BETIN DIAZ" userId="S::josebetind@javeriana.edu.co::c2163d73-8c20-4362-8747-4b1728898903" providerId="AD" clId="Web-{486340BB-8B1A-9EC4-EA38-548B09D9439D}" dt="2020-10-01T23:36:38.887" v="0"/>
          <ac:picMkLst>
            <pc:docMk/>
            <pc:sldMk cId="4259320659" sldId="363"/>
            <ac:picMk id="2" creationId="{6D19C736-5A9E-9042-BDC7-DCA41F7EC6E7}"/>
          </ac:picMkLst>
        </pc:picChg>
        <pc:picChg chg="add mod">
          <ac:chgData name="JOSE ESTEBAN BETIN DIAZ" userId="S::josebetind@javeriana.edu.co::c2163d73-8c20-4362-8747-4b1728898903" providerId="AD" clId="Web-{486340BB-8B1A-9EC4-EA38-548B09D9439D}" dt="2020-10-01T23:36:51.559" v="3" actId="14100"/>
          <ac:picMkLst>
            <pc:docMk/>
            <pc:sldMk cId="4259320659" sldId="363"/>
            <ac:picMk id="3" creationId="{B28EFC2E-1201-4719-AC48-04AC4858D25F}"/>
          </ac:picMkLst>
        </pc:picChg>
      </pc:sldChg>
      <pc:sldChg chg="addSp delSp modSp">
        <pc:chgData name="JOSE ESTEBAN BETIN DIAZ" userId="S::josebetind@javeriana.edu.co::c2163d73-8c20-4362-8747-4b1728898903" providerId="AD" clId="Web-{486340BB-8B1A-9EC4-EA38-548B09D9439D}" dt="2020-10-01T23:37:39.888" v="9" actId="14100"/>
        <pc:sldMkLst>
          <pc:docMk/>
          <pc:sldMk cId="3873657566" sldId="364"/>
        </pc:sldMkLst>
        <pc:picChg chg="del">
          <ac:chgData name="JOSE ESTEBAN BETIN DIAZ" userId="S::josebetind@javeriana.edu.co::c2163d73-8c20-4362-8747-4b1728898903" providerId="AD" clId="Web-{486340BB-8B1A-9EC4-EA38-548B09D9439D}" dt="2020-10-01T23:36:54.481" v="4"/>
          <ac:picMkLst>
            <pc:docMk/>
            <pc:sldMk cId="3873657566" sldId="364"/>
            <ac:picMk id="3" creationId="{6ECF14D5-0C12-FF41-B531-41F5E63DA47A}"/>
          </ac:picMkLst>
        </pc:picChg>
        <pc:picChg chg="add mod">
          <ac:chgData name="JOSE ESTEBAN BETIN DIAZ" userId="S::josebetind@javeriana.edu.co::c2163d73-8c20-4362-8747-4b1728898903" providerId="AD" clId="Web-{486340BB-8B1A-9EC4-EA38-548B09D9439D}" dt="2020-10-01T23:37:39.888" v="9" actId="14100"/>
          <ac:picMkLst>
            <pc:docMk/>
            <pc:sldMk cId="3873657566" sldId="364"/>
            <ac:picMk id="4" creationId="{623D84F6-7767-460B-9525-FB063A95B220}"/>
          </ac:picMkLst>
        </pc:picChg>
      </pc:sldChg>
    </pc:docChg>
  </pc:docChgLst>
  <pc:docChgLst>
    <pc:chgData name="Javier Alfonso Becerra Sanchez" userId="S::javierbecerra@javeriana.edu.co::24618491-9b76-434e-9a51-10f3a2af96f0" providerId="AD" clId="Web-{BF5CE3BB-5115-441F-F62A-7338532416FA}"/>
    <pc:docChg chg="addSld modSld sldOrd">
      <pc:chgData name="Javier Alfonso Becerra Sanchez" userId="S::javierbecerra@javeriana.edu.co::24618491-9b76-434e-9a51-10f3a2af96f0" providerId="AD" clId="Web-{BF5CE3BB-5115-441F-F62A-7338532416FA}" dt="2020-08-28T00:01:03.375" v="276" actId="20577"/>
      <pc:docMkLst>
        <pc:docMk/>
      </pc:docMkLst>
      <pc:sldChg chg="modSp">
        <pc:chgData name="Javier Alfonso Becerra Sanchez" userId="S::javierbecerra@javeriana.edu.co::24618491-9b76-434e-9a51-10f3a2af96f0" providerId="AD" clId="Web-{BF5CE3BB-5115-441F-F62A-7338532416FA}" dt="2020-08-27T23:57:36.648" v="61" actId="20577"/>
        <pc:sldMkLst>
          <pc:docMk/>
          <pc:sldMk cId="605139791" sldId="298"/>
        </pc:sldMkLst>
        <pc:spChg chg="mod">
          <ac:chgData name="Javier Alfonso Becerra Sanchez" userId="S::javierbecerra@javeriana.edu.co::24618491-9b76-434e-9a51-10f3a2af96f0" providerId="AD" clId="Web-{BF5CE3BB-5115-441F-F62A-7338532416FA}" dt="2020-08-27T23:57:28.596" v="47" actId="20577"/>
          <ac:spMkLst>
            <pc:docMk/>
            <pc:sldMk cId="605139791" sldId="298"/>
            <ac:spMk id="27" creationId="{00000000-0000-0000-0000-000000000000}"/>
          </ac:spMkLst>
        </pc:spChg>
        <pc:spChg chg="mod">
          <ac:chgData name="Javier Alfonso Becerra Sanchez" userId="S::javierbecerra@javeriana.edu.co::24618491-9b76-434e-9a51-10f3a2af96f0" providerId="AD" clId="Web-{BF5CE3BB-5115-441F-F62A-7338532416FA}" dt="2020-08-27T23:56:31.820" v="29" actId="20577"/>
          <ac:spMkLst>
            <pc:docMk/>
            <pc:sldMk cId="605139791" sldId="298"/>
            <ac:spMk id="414" creationId="{00000000-0000-0000-0000-000000000000}"/>
          </ac:spMkLst>
        </pc:spChg>
        <pc:spChg chg="mod">
          <ac:chgData name="Javier Alfonso Becerra Sanchez" userId="S::javierbecerra@javeriana.edu.co::24618491-9b76-434e-9a51-10f3a2af96f0" providerId="AD" clId="Web-{BF5CE3BB-5115-441F-F62A-7338532416FA}" dt="2020-08-27T23:57:36.648" v="61" actId="20577"/>
          <ac:spMkLst>
            <pc:docMk/>
            <pc:sldMk cId="605139791" sldId="298"/>
            <ac:spMk id="416" creationId="{00000000-0000-0000-0000-000000000000}"/>
          </ac:spMkLst>
        </pc:spChg>
        <pc:spChg chg="mod">
          <ac:chgData name="Javier Alfonso Becerra Sanchez" userId="S::javierbecerra@javeriana.edu.co::24618491-9b76-434e-9a51-10f3a2af96f0" providerId="AD" clId="Web-{BF5CE3BB-5115-441F-F62A-7338532416FA}" dt="2020-08-27T23:56:58.994" v="32" actId="20577"/>
          <ac:spMkLst>
            <pc:docMk/>
            <pc:sldMk cId="605139791" sldId="298"/>
            <ac:spMk id="418" creationId="{00000000-0000-0000-0000-000000000000}"/>
          </ac:spMkLst>
        </pc:spChg>
      </pc:sldChg>
      <pc:sldChg chg="modSp">
        <pc:chgData name="Javier Alfonso Becerra Sanchez" userId="S::javierbecerra@javeriana.edu.co::24618491-9b76-434e-9a51-10f3a2af96f0" providerId="AD" clId="Web-{BF5CE3BB-5115-441F-F62A-7338532416FA}" dt="2020-08-27T23:54:56.820" v="8" actId="1076"/>
        <pc:sldMkLst>
          <pc:docMk/>
          <pc:sldMk cId="3620525304" sldId="299"/>
        </pc:sldMkLst>
        <pc:graphicFrameChg chg="mod">
          <ac:chgData name="Javier Alfonso Becerra Sanchez" userId="S::javierbecerra@javeriana.edu.co::24618491-9b76-434e-9a51-10f3a2af96f0" providerId="AD" clId="Web-{BF5CE3BB-5115-441F-F62A-7338532416FA}" dt="2020-08-27T23:54:56.820" v="8" actId="1076"/>
          <ac:graphicFrameMkLst>
            <pc:docMk/>
            <pc:sldMk cId="3620525304" sldId="299"/>
            <ac:graphicFrameMk id="2" creationId="{00000000-0000-0000-0000-000000000000}"/>
          </ac:graphicFrameMkLst>
        </pc:graphicFrameChg>
      </pc:sldChg>
      <pc:sldChg chg="addSp delSp modSp add ord replId">
        <pc:chgData name="Javier Alfonso Becerra Sanchez" userId="S::javierbecerra@javeriana.edu.co::24618491-9b76-434e-9a51-10f3a2af96f0" providerId="AD" clId="Web-{BF5CE3BB-5115-441F-F62A-7338532416FA}" dt="2020-08-28T00:01:03.375" v="276" actId="20577"/>
        <pc:sldMkLst>
          <pc:docMk/>
          <pc:sldMk cId="4250813630" sldId="323"/>
        </pc:sldMkLst>
        <pc:spChg chg="add mod">
          <ac:chgData name="Javier Alfonso Becerra Sanchez" userId="S::javierbecerra@javeriana.edu.co::24618491-9b76-434e-9a51-10f3a2af96f0" providerId="AD" clId="Web-{BF5CE3BB-5115-441F-F62A-7338532416FA}" dt="2020-08-27T23:59:11.274" v="99" actId="1076"/>
          <ac:spMkLst>
            <pc:docMk/>
            <pc:sldMk cId="4250813630" sldId="323"/>
            <ac:spMk id="5" creationId="{7CC9A16A-F916-4383-A9B6-2A4E3C9E7F8B}"/>
          </ac:spMkLst>
        </pc:spChg>
        <pc:spChg chg="add mod">
          <ac:chgData name="Javier Alfonso Becerra Sanchez" userId="S::javierbecerra@javeriana.edu.co::24618491-9b76-434e-9a51-10f3a2af96f0" providerId="AD" clId="Web-{BF5CE3BB-5115-441F-F62A-7338532416FA}" dt="2020-08-28T00:01:03.375" v="276" actId="20577"/>
          <ac:spMkLst>
            <pc:docMk/>
            <pc:sldMk cId="4250813630" sldId="323"/>
            <ac:spMk id="6" creationId="{0287ADA0-4E2C-4458-89DE-1DB27536130F}"/>
          </ac:spMkLst>
        </pc:spChg>
        <pc:graphicFrameChg chg="del">
          <ac:chgData name="Javier Alfonso Becerra Sanchez" userId="S::javierbecerra@javeriana.edu.co::24618491-9b76-434e-9a51-10f3a2af96f0" providerId="AD" clId="Web-{BF5CE3BB-5115-441F-F62A-7338532416FA}" dt="2020-08-27T23:52:31.798" v="1"/>
          <ac:graphicFrameMkLst>
            <pc:docMk/>
            <pc:sldMk cId="4250813630" sldId="323"/>
            <ac:graphicFrameMk id="2" creationId="{00000000-0000-0000-0000-000000000000}"/>
          </ac:graphicFrameMkLst>
        </pc:graphicFrameChg>
        <pc:picChg chg="add del mod">
          <ac:chgData name="Javier Alfonso Becerra Sanchez" userId="S::javierbecerra@javeriana.edu.co::24618491-9b76-434e-9a51-10f3a2af96f0" providerId="AD" clId="Web-{BF5CE3BB-5115-441F-F62A-7338532416FA}" dt="2020-08-27T23:53:33.863" v="5"/>
          <ac:picMkLst>
            <pc:docMk/>
            <pc:sldMk cId="4250813630" sldId="323"/>
            <ac:picMk id="3" creationId="{B6CE2565-F4A6-4D21-A086-FF89A0E749D6}"/>
          </ac:picMkLst>
        </pc:picChg>
        <pc:picChg chg="add mod">
          <ac:chgData name="Javier Alfonso Becerra Sanchez" userId="S::javierbecerra@javeriana.edu.co::24618491-9b76-434e-9a51-10f3a2af96f0" providerId="AD" clId="Web-{BF5CE3BB-5115-441F-F62A-7338532416FA}" dt="2020-08-27T23:58:16.829" v="64" actId="14100"/>
          <ac:picMkLst>
            <pc:docMk/>
            <pc:sldMk cId="4250813630" sldId="323"/>
            <ac:picMk id="4" creationId="{B4A02735-F4A7-44DD-8837-597928A5ECC5}"/>
          </ac:picMkLst>
        </pc:picChg>
        <pc:cxnChg chg="mod">
          <ac:chgData name="Javier Alfonso Becerra Sanchez" userId="S::javierbecerra@javeriana.edu.co::24618491-9b76-434e-9a51-10f3a2af96f0" providerId="AD" clId="Web-{BF5CE3BB-5115-441F-F62A-7338532416FA}" dt="2020-08-27T23:58:20.387" v="65" actId="1076"/>
          <ac:cxnSpMkLst>
            <pc:docMk/>
            <pc:sldMk cId="4250813630" sldId="323"/>
            <ac:cxnSpMk id="390" creationId="{00000000-0000-0000-0000-000000000000}"/>
          </ac:cxnSpMkLst>
        </pc:cxnChg>
      </pc:sldChg>
    </pc:docChg>
  </pc:docChgLst>
  <pc:docChgLst>
    <pc:chgData name="Javier Alfonso Becerra Sanchez" userId="S::javierbecerra@javeriana.edu.co::24618491-9b76-434e-9a51-10f3a2af96f0" providerId="AD" clId="Web-{9A52E749-8794-4DE6-31EC-AF5D0D752896}"/>
    <pc:docChg chg="modSld">
      <pc:chgData name="Javier Alfonso Becerra Sanchez" userId="S::javierbecerra@javeriana.edu.co::24618491-9b76-434e-9a51-10f3a2af96f0" providerId="AD" clId="Web-{9A52E749-8794-4DE6-31EC-AF5D0D752896}" dt="2020-09-10T03:56:46.224" v="4" actId="1076"/>
      <pc:docMkLst>
        <pc:docMk/>
      </pc:docMkLst>
      <pc:sldChg chg="addSp modSp">
        <pc:chgData name="Javier Alfonso Becerra Sanchez" userId="S::javierbecerra@javeriana.edu.co::24618491-9b76-434e-9a51-10f3a2af96f0" providerId="AD" clId="Web-{9A52E749-8794-4DE6-31EC-AF5D0D752896}" dt="2020-09-10T03:56:46.224" v="4" actId="1076"/>
        <pc:sldMkLst>
          <pc:docMk/>
          <pc:sldMk cId="139267191" sldId="339"/>
        </pc:sldMkLst>
        <pc:picChg chg="add mod">
          <ac:chgData name="Javier Alfonso Becerra Sanchez" userId="S::javierbecerra@javeriana.edu.co::24618491-9b76-434e-9a51-10f3a2af96f0" providerId="AD" clId="Web-{9A52E749-8794-4DE6-31EC-AF5D0D752896}" dt="2020-09-10T03:56:46.224" v="4" actId="1076"/>
          <ac:picMkLst>
            <pc:docMk/>
            <pc:sldMk cId="139267191" sldId="339"/>
            <ac:picMk id="2" creationId="{F1EDCC25-630A-458F-B796-DB491BDD312D}"/>
          </ac:picMkLst>
        </pc:picChg>
      </pc:sldChg>
    </pc:docChg>
  </pc:docChgLst>
  <pc:docChgLst>
    <pc:chgData name="Javier Alfonso Becerra Sanchez" userId="S::javierbecerra@javeriana.edu.co::24618491-9b76-434e-9a51-10f3a2af96f0" providerId="AD" clId="Web-{8032C49E-36FF-44C2-A0EA-AE5C7B358034}"/>
    <pc:docChg chg="modSld">
      <pc:chgData name="Javier Alfonso Becerra Sanchez" userId="S::javierbecerra@javeriana.edu.co::24618491-9b76-434e-9a51-10f3a2af96f0" providerId="AD" clId="Web-{8032C49E-36FF-44C2-A0EA-AE5C7B358034}" dt="2020-09-10T04:03:16.927" v="12" actId="1076"/>
      <pc:docMkLst>
        <pc:docMk/>
      </pc:docMkLst>
      <pc:sldChg chg="addSp delSp modSp">
        <pc:chgData name="Javier Alfonso Becerra Sanchez" userId="S::javierbecerra@javeriana.edu.co::24618491-9b76-434e-9a51-10f3a2af96f0" providerId="AD" clId="Web-{8032C49E-36FF-44C2-A0EA-AE5C7B358034}" dt="2020-09-10T04:03:16.927" v="12" actId="1076"/>
        <pc:sldMkLst>
          <pc:docMk/>
          <pc:sldMk cId="0" sldId="256"/>
        </pc:sldMkLst>
        <pc:picChg chg="add del mod">
          <ac:chgData name="Javier Alfonso Becerra Sanchez" userId="S::javierbecerra@javeriana.edu.co::24618491-9b76-434e-9a51-10f3a2af96f0" providerId="AD" clId="Web-{8032C49E-36FF-44C2-A0EA-AE5C7B358034}" dt="2020-09-10T04:03:16.927" v="12" actId="1076"/>
          <ac:picMkLst>
            <pc:docMk/>
            <pc:sldMk cId="0" sldId="256"/>
            <ac:picMk id="2" creationId="{F315DBB7-9FDA-4467-BF82-E6FC7B17AEF4}"/>
          </ac:picMkLst>
        </pc:picChg>
        <pc:picChg chg="add del mod">
          <ac:chgData name="Javier Alfonso Becerra Sanchez" userId="S::javierbecerra@javeriana.edu.co::24618491-9b76-434e-9a51-10f3a2af96f0" providerId="AD" clId="Web-{8032C49E-36FF-44C2-A0EA-AE5C7B358034}" dt="2020-09-10T04:03:09.270" v="10"/>
          <ac:picMkLst>
            <pc:docMk/>
            <pc:sldMk cId="0" sldId="256"/>
            <ac:picMk id="3" creationId="{9625E372-38CB-4E2A-A6FF-04F4A83B960E}"/>
          </ac:picMkLst>
        </pc:picChg>
      </pc:sldChg>
    </pc:docChg>
  </pc:docChgLst>
  <pc:docChgLst>
    <pc:chgData name="Johan Miguel Céspedes Ortega" userId="S::johancespedes@javeriana.edu.co::f17f7fb6-0850-49cd-8389-128255a6d3fb" providerId="AD" clId="Web-{29A38F28-61DE-4030-8E31-34D29A53367E}"/>
    <pc:docChg chg="modSld">
      <pc:chgData name="Johan Miguel Céspedes Ortega" userId="S::johancespedes@javeriana.edu.co::f17f7fb6-0850-49cd-8389-128255a6d3fb" providerId="AD" clId="Web-{29A38F28-61DE-4030-8E31-34D29A53367E}" dt="2020-08-28T01:29:48.627" v="4" actId="20577"/>
      <pc:docMkLst>
        <pc:docMk/>
      </pc:docMkLst>
      <pc:sldChg chg="modSp">
        <pc:chgData name="Johan Miguel Céspedes Ortega" userId="S::johancespedes@javeriana.edu.co::f17f7fb6-0850-49cd-8389-128255a6d3fb" providerId="AD" clId="Web-{29A38F28-61DE-4030-8E31-34D29A53367E}" dt="2020-08-28T01:29:48.627" v="4" actId="20577"/>
        <pc:sldMkLst>
          <pc:docMk/>
          <pc:sldMk cId="605139791" sldId="298"/>
        </pc:sldMkLst>
        <pc:spChg chg="mod">
          <ac:chgData name="Johan Miguel Céspedes Ortega" userId="S::johancespedes@javeriana.edu.co::f17f7fb6-0850-49cd-8389-128255a6d3fb" providerId="AD" clId="Web-{29A38F28-61DE-4030-8E31-34D29A53367E}" dt="2020-08-28T01:29:48.627" v="4" actId="20577"/>
          <ac:spMkLst>
            <pc:docMk/>
            <pc:sldMk cId="605139791" sldId="298"/>
            <ac:spMk id="415" creationId="{00000000-0000-0000-0000-000000000000}"/>
          </ac:spMkLst>
        </pc:spChg>
      </pc:sldChg>
      <pc:sldChg chg="modSp">
        <pc:chgData name="Johan Miguel Céspedes Ortega" userId="S::johancespedes@javeriana.edu.co::f17f7fb6-0850-49cd-8389-128255a6d3fb" providerId="AD" clId="Web-{29A38F28-61DE-4030-8E31-34D29A53367E}" dt="2020-08-28T00:09:07.718" v="1" actId="20577"/>
        <pc:sldMkLst>
          <pc:docMk/>
          <pc:sldMk cId="320181065" sldId="302"/>
        </pc:sldMkLst>
        <pc:spChg chg="mod">
          <ac:chgData name="Johan Miguel Céspedes Ortega" userId="S::johancespedes@javeriana.edu.co::f17f7fb6-0850-49cd-8389-128255a6d3fb" providerId="AD" clId="Web-{29A38F28-61DE-4030-8E31-34D29A53367E}" dt="2020-08-28T00:09:07.718" v="1" actId="20577"/>
          <ac:spMkLst>
            <pc:docMk/>
            <pc:sldMk cId="320181065" sldId="302"/>
            <ac:spMk id="143" creationId="{00000000-0000-0000-0000-000000000000}"/>
          </ac:spMkLst>
        </pc:spChg>
      </pc:sldChg>
    </pc:docChg>
  </pc:docChgLst>
  <pc:docChgLst>
    <pc:chgData name="Kattya Alexandra Peña Nieto" userId="e3f37177-303c-4e58-ad44-c4d88f804c77" providerId="ADAL" clId="{F35DC0AB-FA6B-FE4B-AD8B-CCD3B5A9990A}"/>
    <pc:docChg chg="undo custSel addSld delSld modSld sldOrd modSection">
      <pc:chgData name="Kattya Alexandra Peña Nieto" userId="e3f37177-303c-4e58-ad44-c4d88f804c77" providerId="ADAL" clId="{F35DC0AB-FA6B-FE4B-AD8B-CCD3B5A9990A}" dt="2020-10-01T23:43:07.301" v="726" actId="1076"/>
      <pc:docMkLst>
        <pc:docMk/>
      </pc:docMkLst>
      <pc:sldChg chg="ord">
        <pc:chgData name="Kattya Alexandra Peña Nieto" userId="e3f37177-303c-4e58-ad44-c4d88f804c77" providerId="ADAL" clId="{F35DC0AB-FA6B-FE4B-AD8B-CCD3B5A9990A}" dt="2020-10-01T22:03:43.606" v="88" actId="20578"/>
        <pc:sldMkLst>
          <pc:docMk/>
          <pc:sldMk cId="4242256430" sldId="333"/>
        </pc:sldMkLst>
      </pc:sldChg>
      <pc:sldChg chg="modSp mod ord">
        <pc:chgData name="Kattya Alexandra Peña Nieto" userId="e3f37177-303c-4e58-ad44-c4d88f804c77" providerId="ADAL" clId="{F35DC0AB-FA6B-FE4B-AD8B-CCD3B5A9990A}" dt="2020-10-01T23:08:05.866" v="612" actId="20577"/>
        <pc:sldMkLst>
          <pc:docMk/>
          <pc:sldMk cId="3383079004" sldId="334"/>
        </pc:sldMkLst>
        <pc:spChg chg="mod">
          <ac:chgData name="Kattya Alexandra Peña Nieto" userId="e3f37177-303c-4e58-ad44-c4d88f804c77" providerId="ADAL" clId="{F35DC0AB-FA6B-FE4B-AD8B-CCD3B5A9990A}" dt="2020-10-01T23:08:05.866" v="612" actId="20577"/>
          <ac:spMkLst>
            <pc:docMk/>
            <pc:sldMk cId="3383079004" sldId="334"/>
            <ac:spMk id="3" creationId="{9B40FC11-A7BE-BF49-8D99-D3CEED2B4565}"/>
          </ac:spMkLst>
        </pc:spChg>
      </pc:sldChg>
      <pc:sldChg chg="addSp delSp modSp mod delAnim modAnim">
        <pc:chgData name="Kattya Alexandra Peña Nieto" userId="e3f37177-303c-4e58-ad44-c4d88f804c77" providerId="ADAL" clId="{F35DC0AB-FA6B-FE4B-AD8B-CCD3B5A9990A}" dt="2020-10-01T21:49:14.811" v="64" actId="1076"/>
        <pc:sldMkLst>
          <pc:docMk/>
          <pc:sldMk cId="1301410437" sldId="338"/>
        </pc:sldMkLst>
        <pc:picChg chg="add mod">
          <ac:chgData name="Kattya Alexandra Peña Nieto" userId="e3f37177-303c-4e58-ad44-c4d88f804c77" providerId="ADAL" clId="{F35DC0AB-FA6B-FE4B-AD8B-CCD3B5A9990A}" dt="2020-10-01T21:49:14.811" v="64" actId="1076"/>
          <ac:picMkLst>
            <pc:docMk/>
            <pc:sldMk cId="1301410437" sldId="338"/>
            <ac:picMk id="3" creationId="{8CC38439-7EA4-B043-959D-4C3428B9CD2D}"/>
          </ac:picMkLst>
        </pc:picChg>
        <pc:picChg chg="del">
          <ac:chgData name="Kattya Alexandra Peña Nieto" userId="e3f37177-303c-4e58-ad44-c4d88f804c77" providerId="ADAL" clId="{F35DC0AB-FA6B-FE4B-AD8B-CCD3B5A9990A}" dt="2020-10-01T21:35:36.470" v="21" actId="478"/>
          <ac:picMkLst>
            <pc:docMk/>
            <pc:sldMk cId="1301410437" sldId="338"/>
            <ac:picMk id="6" creationId="{25475969-67A2-F04D-BDB6-33B51729632F}"/>
          </ac:picMkLst>
        </pc:picChg>
      </pc:sldChg>
      <pc:sldChg chg="addSp delSp modSp mod addAnim delAnim modAnim">
        <pc:chgData name="Kattya Alexandra Peña Nieto" userId="e3f37177-303c-4e58-ad44-c4d88f804c77" providerId="ADAL" clId="{F35DC0AB-FA6B-FE4B-AD8B-CCD3B5A9990A}" dt="2020-10-01T21:35:08.892" v="20"/>
        <pc:sldMkLst>
          <pc:docMk/>
          <pc:sldMk cId="139267191" sldId="339"/>
        </pc:sldMkLst>
        <pc:picChg chg="add del mod">
          <ac:chgData name="Kattya Alexandra Peña Nieto" userId="e3f37177-303c-4e58-ad44-c4d88f804c77" providerId="ADAL" clId="{F35DC0AB-FA6B-FE4B-AD8B-CCD3B5A9990A}" dt="2020-10-01T21:32:53.225" v="5"/>
          <ac:picMkLst>
            <pc:docMk/>
            <pc:sldMk cId="139267191" sldId="339"/>
            <ac:picMk id="3" creationId="{ECC52D87-BD69-FC40-B0AE-E149075ADEFE}"/>
          </ac:picMkLst>
        </pc:picChg>
        <pc:picChg chg="add del mod">
          <ac:chgData name="Kattya Alexandra Peña Nieto" userId="e3f37177-303c-4e58-ad44-c4d88f804c77" providerId="ADAL" clId="{F35DC0AB-FA6B-FE4B-AD8B-CCD3B5A9990A}" dt="2020-10-01T21:33:25.816" v="9" actId="478"/>
          <ac:picMkLst>
            <pc:docMk/>
            <pc:sldMk cId="139267191" sldId="339"/>
            <ac:picMk id="4" creationId="{38F471F5-7E0C-47D1-AA72-E2921924ADC4}"/>
          </ac:picMkLst>
        </pc:picChg>
        <pc:picChg chg="add mod">
          <ac:chgData name="Kattya Alexandra Peña Nieto" userId="e3f37177-303c-4e58-ad44-c4d88f804c77" providerId="ADAL" clId="{F35DC0AB-FA6B-FE4B-AD8B-CCD3B5A9990A}" dt="2020-10-01T21:33:39.370" v="12" actId="962"/>
          <ac:picMkLst>
            <pc:docMk/>
            <pc:sldMk cId="139267191" sldId="339"/>
            <ac:picMk id="6" creationId="{554D55FD-B04C-4341-B4D3-AE4EB62CAD70}"/>
          </ac:picMkLst>
        </pc:picChg>
      </pc:sldChg>
      <pc:sldChg chg="addSp delSp modSp mod">
        <pc:chgData name="Kattya Alexandra Peña Nieto" userId="e3f37177-303c-4e58-ad44-c4d88f804c77" providerId="ADAL" clId="{F35DC0AB-FA6B-FE4B-AD8B-CCD3B5A9990A}" dt="2020-10-01T22:38:57.551" v="596"/>
        <pc:sldMkLst>
          <pc:docMk/>
          <pc:sldMk cId="2016834418" sldId="342"/>
        </pc:sldMkLst>
        <pc:spChg chg="mod">
          <ac:chgData name="Kattya Alexandra Peña Nieto" userId="e3f37177-303c-4e58-ad44-c4d88f804c77" providerId="ADAL" clId="{F35DC0AB-FA6B-FE4B-AD8B-CCD3B5A9990A}" dt="2020-10-01T22:38:54.400" v="591" actId="1076"/>
          <ac:spMkLst>
            <pc:docMk/>
            <pc:sldMk cId="2016834418" sldId="342"/>
            <ac:spMk id="2" creationId="{AA808A1D-6CAF-4005-AEE7-5931878E4513}"/>
          </ac:spMkLst>
        </pc:spChg>
        <pc:spChg chg="add del mod">
          <ac:chgData name="Kattya Alexandra Peña Nieto" userId="e3f37177-303c-4e58-ad44-c4d88f804c77" providerId="ADAL" clId="{F35DC0AB-FA6B-FE4B-AD8B-CCD3B5A9990A}" dt="2020-10-01T22:38:57.551" v="596"/>
          <ac:spMkLst>
            <pc:docMk/>
            <pc:sldMk cId="2016834418" sldId="342"/>
            <ac:spMk id="21" creationId="{D2643DD5-A2A0-F049-BC94-222489644872}"/>
          </ac:spMkLst>
        </pc:spChg>
        <pc:spChg chg="add del mod">
          <ac:chgData name="Kattya Alexandra Peña Nieto" userId="e3f37177-303c-4e58-ad44-c4d88f804c77" providerId="ADAL" clId="{F35DC0AB-FA6B-FE4B-AD8B-CCD3B5A9990A}" dt="2020-10-01T22:38:57.551" v="596"/>
          <ac:spMkLst>
            <pc:docMk/>
            <pc:sldMk cId="2016834418" sldId="342"/>
            <ac:spMk id="22" creationId="{0798EB2F-EEE6-D248-8DD2-B3C7241B51ED}"/>
          </ac:spMkLst>
        </pc:spChg>
        <pc:spChg chg="mod">
          <ac:chgData name="Kattya Alexandra Peña Nieto" userId="e3f37177-303c-4e58-ad44-c4d88f804c77" providerId="ADAL" clId="{F35DC0AB-FA6B-FE4B-AD8B-CCD3B5A9990A}" dt="2020-10-01T22:38:54.400" v="591" actId="1076"/>
          <ac:spMkLst>
            <pc:docMk/>
            <pc:sldMk cId="2016834418" sldId="342"/>
            <ac:spMk id="29" creationId="{38FBDBB5-360E-49CC-9059-9EACD9BD183B}"/>
          </ac:spMkLst>
        </pc:spChg>
        <pc:spChg chg="mod">
          <ac:chgData name="Kattya Alexandra Peña Nieto" userId="e3f37177-303c-4e58-ad44-c4d88f804c77" providerId="ADAL" clId="{F35DC0AB-FA6B-FE4B-AD8B-CCD3B5A9990A}" dt="2020-10-01T22:38:54.400" v="591" actId="1076"/>
          <ac:spMkLst>
            <pc:docMk/>
            <pc:sldMk cId="2016834418" sldId="342"/>
            <ac:spMk id="30" creationId="{EC98AAC5-EF23-4820-98D3-6415EF4AD801}"/>
          </ac:spMkLst>
        </pc:spChg>
        <pc:spChg chg="mod">
          <ac:chgData name="Kattya Alexandra Peña Nieto" userId="e3f37177-303c-4e58-ad44-c4d88f804c77" providerId="ADAL" clId="{F35DC0AB-FA6B-FE4B-AD8B-CCD3B5A9990A}" dt="2020-10-01T22:38:54.400" v="591" actId="1076"/>
          <ac:spMkLst>
            <pc:docMk/>
            <pc:sldMk cId="2016834418" sldId="342"/>
            <ac:spMk id="44" creationId="{C5784BCC-1D4D-472B-A99E-B97FB396FA90}"/>
          </ac:spMkLst>
        </pc:spChg>
        <pc:spChg chg="mod">
          <ac:chgData name="Kattya Alexandra Peña Nieto" userId="e3f37177-303c-4e58-ad44-c4d88f804c77" providerId="ADAL" clId="{F35DC0AB-FA6B-FE4B-AD8B-CCD3B5A9990A}" dt="2020-10-01T22:38:54.400" v="591" actId="1076"/>
          <ac:spMkLst>
            <pc:docMk/>
            <pc:sldMk cId="2016834418" sldId="342"/>
            <ac:spMk id="161" creationId="{00000000-0000-0000-0000-000000000000}"/>
          </ac:spMkLst>
        </pc:spChg>
        <pc:spChg chg="mod">
          <ac:chgData name="Kattya Alexandra Peña Nieto" userId="e3f37177-303c-4e58-ad44-c4d88f804c77" providerId="ADAL" clId="{F35DC0AB-FA6B-FE4B-AD8B-CCD3B5A9990A}" dt="2020-10-01T22:38:54.400" v="591" actId="1076"/>
          <ac:spMkLst>
            <pc:docMk/>
            <pc:sldMk cId="2016834418" sldId="342"/>
            <ac:spMk id="162" creationId="{00000000-0000-0000-0000-000000000000}"/>
          </ac:spMkLst>
        </pc:spChg>
        <pc:spChg chg="mod">
          <ac:chgData name="Kattya Alexandra Peña Nieto" userId="e3f37177-303c-4e58-ad44-c4d88f804c77" providerId="ADAL" clId="{F35DC0AB-FA6B-FE4B-AD8B-CCD3B5A9990A}" dt="2020-10-01T22:38:54.400" v="591" actId="1076"/>
          <ac:spMkLst>
            <pc:docMk/>
            <pc:sldMk cId="2016834418" sldId="342"/>
            <ac:spMk id="165" creationId="{00000000-0000-0000-0000-000000000000}"/>
          </ac:spMkLst>
        </pc:spChg>
        <pc:spChg chg="mod">
          <ac:chgData name="Kattya Alexandra Peña Nieto" userId="e3f37177-303c-4e58-ad44-c4d88f804c77" providerId="ADAL" clId="{F35DC0AB-FA6B-FE4B-AD8B-CCD3B5A9990A}" dt="2020-10-01T22:38:54.400" v="591" actId="1076"/>
          <ac:spMkLst>
            <pc:docMk/>
            <pc:sldMk cId="2016834418" sldId="342"/>
            <ac:spMk id="169" creationId="{00000000-0000-0000-0000-000000000000}"/>
          </ac:spMkLst>
        </pc:spChg>
      </pc:sldChg>
      <pc:sldChg chg="modSp mod">
        <pc:chgData name="Kattya Alexandra Peña Nieto" userId="e3f37177-303c-4e58-ad44-c4d88f804c77" providerId="ADAL" clId="{F35DC0AB-FA6B-FE4B-AD8B-CCD3B5A9990A}" dt="2020-10-01T22:16:41.170" v="566" actId="207"/>
        <pc:sldMkLst>
          <pc:docMk/>
          <pc:sldMk cId="1609839157" sldId="344"/>
        </pc:sldMkLst>
        <pc:graphicFrameChg chg="modGraphic">
          <ac:chgData name="Kattya Alexandra Peña Nieto" userId="e3f37177-303c-4e58-ad44-c4d88f804c77" providerId="ADAL" clId="{F35DC0AB-FA6B-FE4B-AD8B-CCD3B5A9990A}" dt="2020-10-01T22:16:41.170" v="566" actId="207"/>
          <ac:graphicFrameMkLst>
            <pc:docMk/>
            <pc:sldMk cId="1609839157" sldId="344"/>
            <ac:graphicFrameMk id="6" creationId="{9B21F012-2040-BF42-989E-AC7910CA9A51}"/>
          </ac:graphicFrameMkLst>
        </pc:graphicFrameChg>
      </pc:sldChg>
      <pc:sldChg chg="modSp mod">
        <pc:chgData name="Kattya Alexandra Peña Nieto" userId="e3f37177-303c-4e58-ad44-c4d88f804c77" providerId="ADAL" clId="{F35DC0AB-FA6B-FE4B-AD8B-CCD3B5A9990A}" dt="2020-10-01T22:22:12.957" v="573" actId="14734"/>
        <pc:sldMkLst>
          <pc:docMk/>
          <pc:sldMk cId="2777236875" sldId="345"/>
        </pc:sldMkLst>
        <pc:graphicFrameChg chg="modGraphic">
          <ac:chgData name="Kattya Alexandra Peña Nieto" userId="e3f37177-303c-4e58-ad44-c4d88f804c77" providerId="ADAL" clId="{F35DC0AB-FA6B-FE4B-AD8B-CCD3B5A9990A}" dt="2020-10-01T22:22:12.957" v="573" actId="14734"/>
          <ac:graphicFrameMkLst>
            <pc:docMk/>
            <pc:sldMk cId="2777236875" sldId="345"/>
            <ac:graphicFrameMk id="4" creationId="{768526DB-C078-2C45-9EE2-791BD13CD729}"/>
          </ac:graphicFrameMkLst>
        </pc:graphicFrameChg>
      </pc:sldChg>
      <pc:sldChg chg="modSp mod">
        <pc:chgData name="Kattya Alexandra Peña Nieto" userId="e3f37177-303c-4e58-ad44-c4d88f804c77" providerId="ADAL" clId="{F35DC0AB-FA6B-FE4B-AD8B-CCD3B5A9990A}" dt="2020-10-01T22:22:45.360" v="575" actId="14734"/>
        <pc:sldMkLst>
          <pc:docMk/>
          <pc:sldMk cId="2340925606" sldId="347"/>
        </pc:sldMkLst>
        <pc:graphicFrameChg chg="modGraphic">
          <ac:chgData name="Kattya Alexandra Peña Nieto" userId="e3f37177-303c-4e58-ad44-c4d88f804c77" providerId="ADAL" clId="{F35DC0AB-FA6B-FE4B-AD8B-CCD3B5A9990A}" dt="2020-10-01T22:22:45.360" v="575" actId="14734"/>
          <ac:graphicFrameMkLst>
            <pc:docMk/>
            <pc:sldMk cId="2340925606" sldId="347"/>
            <ac:graphicFrameMk id="3" creationId="{A750D3F9-2A45-A14D-829E-A520BF5F76C6}"/>
          </ac:graphicFrameMkLst>
        </pc:graphicFrameChg>
      </pc:sldChg>
      <pc:sldChg chg="modSp mod">
        <pc:chgData name="Kattya Alexandra Peña Nieto" userId="e3f37177-303c-4e58-ad44-c4d88f804c77" providerId="ADAL" clId="{F35DC0AB-FA6B-FE4B-AD8B-CCD3B5A9990A}" dt="2020-10-01T22:18:49.694" v="571" actId="207"/>
        <pc:sldMkLst>
          <pc:docMk/>
          <pc:sldMk cId="3523695395" sldId="349"/>
        </pc:sldMkLst>
        <pc:graphicFrameChg chg="modGraphic">
          <ac:chgData name="Kattya Alexandra Peña Nieto" userId="e3f37177-303c-4e58-ad44-c4d88f804c77" providerId="ADAL" clId="{F35DC0AB-FA6B-FE4B-AD8B-CCD3B5A9990A}" dt="2020-10-01T22:18:49.694" v="571" actId="207"/>
          <ac:graphicFrameMkLst>
            <pc:docMk/>
            <pc:sldMk cId="3523695395" sldId="349"/>
            <ac:graphicFrameMk id="3" creationId="{8F94A955-B263-1E4E-A437-CE94563DB3B3}"/>
          </ac:graphicFrameMkLst>
        </pc:graphicFrameChg>
      </pc:sldChg>
      <pc:sldChg chg="modSp mod">
        <pc:chgData name="Kattya Alexandra Peña Nieto" userId="e3f37177-303c-4e58-ad44-c4d88f804c77" providerId="ADAL" clId="{F35DC0AB-FA6B-FE4B-AD8B-CCD3B5A9990A}" dt="2020-10-01T22:17:29.467" v="569" actId="207"/>
        <pc:sldMkLst>
          <pc:docMk/>
          <pc:sldMk cId="2490367023" sldId="350"/>
        </pc:sldMkLst>
        <pc:graphicFrameChg chg="modGraphic">
          <ac:chgData name="Kattya Alexandra Peña Nieto" userId="e3f37177-303c-4e58-ad44-c4d88f804c77" providerId="ADAL" clId="{F35DC0AB-FA6B-FE4B-AD8B-CCD3B5A9990A}" dt="2020-10-01T22:17:29.467" v="569" actId="207"/>
          <ac:graphicFrameMkLst>
            <pc:docMk/>
            <pc:sldMk cId="2490367023" sldId="350"/>
            <ac:graphicFrameMk id="3" creationId="{6C159B1E-4CCD-2B49-9BF5-B091DAA0D9BF}"/>
          </ac:graphicFrameMkLst>
        </pc:graphicFrameChg>
      </pc:sldChg>
      <pc:sldChg chg="del">
        <pc:chgData name="Kattya Alexandra Peña Nieto" userId="e3f37177-303c-4e58-ad44-c4d88f804c77" providerId="ADAL" clId="{F35DC0AB-FA6B-FE4B-AD8B-CCD3B5A9990A}" dt="2020-10-01T21:35:49.103" v="22" actId="2696"/>
        <pc:sldMkLst>
          <pc:docMk/>
          <pc:sldMk cId="134414583" sldId="351"/>
        </pc:sldMkLst>
      </pc:sldChg>
      <pc:sldChg chg="new del">
        <pc:chgData name="Kattya Alexandra Peña Nieto" userId="e3f37177-303c-4e58-ad44-c4d88f804c77" providerId="ADAL" clId="{F35DC0AB-FA6B-FE4B-AD8B-CCD3B5A9990A}" dt="2020-10-01T22:03:31.541" v="67" actId="2696"/>
        <pc:sldMkLst>
          <pc:docMk/>
          <pc:sldMk cId="648164127" sldId="351"/>
        </pc:sldMkLst>
      </pc:sldChg>
      <pc:sldChg chg="modSp add del mod ord">
        <pc:chgData name="Kattya Alexandra Peña Nieto" userId="e3f37177-303c-4e58-ad44-c4d88f804c77" providerId="ADAL" clId="{F35DC0AB-FA6B-FE4B-AD8B-CCD3B5A9990A}" dt="2020-10-01T23:07:55.439" v="608" actId="20577"/>
        <pc:sldMkLst>
          <pc:docMk/>
          <pc:sldMk cId="154052607" sldId="352"/>
        </pc:sldMkLst>
        <pc:spChg chg="mod">
          <ac:chgData name="Kattya Alexandra Peña Nieto" userId="e3f37177-303c-4e58-ad44-c4d88f804c77" providerId="ADAL" clId="{F35DC0AB-FA6B-FE4B-AD8B-CCD3B5A9990A}" dt="2020-10-01T22:03:38.865" v="87" actId="20577"/>
          <ac:spMkLst>
            <pc:docMk/>
            <pc:sldMk cId="154052607" sldId="352"/>
            <ac:spMk id="2" creationId="{6FE8421D-1C34-0449-9B68-B59A62154A1F}"/>
          </ac:spMkLst>
        </pc:spChg>
        <pc:spChg chg="mod">
          <ac:chgData name="Kattya Alexandra Peña Nieto" userId="e3f37177-303c-4e58-ad44-c4d88f804c77" providerId="ADAL" clId="{F35DC0AB-FA6B-FE4B-AD8B-CCD3B5A9990A}" dt="2020-10-01T23:07:55.439" v="608" actId="20577"/>
          <ac:spMkLst>
            <pc:docMk/>
            <pc:sldMk cId="154052607" sldId="352"/>
            <ac:spMk id="3" creationId="{9713C50F-5633-1C46-BBDE-D5F5F9743587}"/>
          </ac:spMkLst>
        </pc:spChg>
      </pc:sldChg>
      <pc:sldChg chg="del">
        <pc:chgData name="Kattya Alexandra Peña Nieto" userId="e3f37177-303c-4e58-ad44-c4d88f804c77" providerId="ADAL" clId="{F35DC0AB-FA6B-FE4B-AD8B-CCD3B5A9990A}" dt="2020-10-01T21:35:52.096" v="23" actId="2696"/>
        <pc:sldMkLst>
          <pc:docMk/>
          <pc:sldMk cId="416323711" sldId="352"/>
        </pc:sldMkLst>
      </pc:sldChg>
      <pc:sldChg chg="add del">
        <pc:chgData name="Kattya Alexandra Peña Nieto" userId="e3f37177-303c-4e58-ad44-c4d88f804c77" providerId="ADAL" clId="{F35DC0AB-FA6B-FE4B-AD8B-CCD3B5A9990A}" dt="2020-10-01T22:09:14.416" v="438"/>
        <pc:sldMkLst>
          <pc:docMk/>
          <pc:sldMk cId="1339656408" sldId="352"/>
        </pc:sldMkLst>
      </pc:sldChg>
      <pc:sldChg chg="del">
        <pc:chgData name="Kattya Alexandra Peña Nieto" userId="e3f37177-303c-4e58-ad44-c4d88f804c77" providerId="ADAL" clId="{F35DC0AB-FA6B-FE4B-AD8B-CCD3B5A9990A}" dt="2020-10-01T22:09:32.625" v="443" actId="2696"/>
        <pc:sldMkLst>
          <pc:docMk/>
          <pc:sldMk cId="2314993192" sldId="353"/>
        </pc:sldMkLst>
      </pc:sldChg>
      <pc:sldChg chg="new">
        <pc:chgData name="Kattya Alexandra Peña Nieto" userId="e3f37177-303c-4e58-ad44-c4d88f804c77" providerId="ADAL" clId="{F35DC0AB-FA6B-FE4B-AD8B-CCD3B5A9990A}" dt="2020-10-01T22:03:45.337" v="89" actId="680"/>
        <pc:sldMkLst>
          <pc:docMk/>
          <pc:sldMk cId="3986910481" sldId="353"/>
        </pc:sldMkLst>
      </pc:sldChg>
      <pc:sldChg chg="del">
        <pc:chgData name="Kattya Alexandra Peña Nieto" userId="e3f37177-303c-4e58-ad44-c4d88f804c77" providerId="ADAL" clId="{F35DC0AB-FA6B-FE4B-AD8B-CCD3B5A9990A}" dt="2020-10-01T22:09:32.606" v="442" actId="2696"/>
        <pc:sldMkLst>
          <pc:docMk/>
          <pc:sldMk cId="1651969714" sldId="354"/>
        </pc:sldMkLst>
      </pc:sldChg>
      <pc:sldChg chg="del">
        <pc:chgData name="Kattya Alexandra Peña Nieto" userId="e3f37177-303c-4e58-ad44-c4d88f804c77" providerId="ADAL" clId="{F35DC0AB-FA6B-FE4B-AD8B-CCD3B5A9990A}" dt="2020-10-01T22:09:40.691" v="444" actId="2696"/>
        <pc:sldMkLst>
          <pc:docMk/>
          <pc:sldMk cId="1658578592" sldId="355"/>
        </pc:sldMkLst>
      </pc:sldChg>
      <pc:sldChg chg="addSp delSp modSp mod">
        <pc:chgData name="Kattya Alexandra Peña Nieto" userId="e3f37177-303c-4e58-ad44-c4d88f804c77" providerId="ADAL" clId="{F35DC0AB-FA6B-FE4B-AD8B-CCD3B5A9990A}" dt="2020-10-01T22:43:36.221" v="602"/>
        <pc:sldMkLst>
          <pc:docMk/>
          <pc:sldMk cId="4061850415" sldId="357"/>
        </pc:sldMkLst>
        <pc:spChg chg="add del mod">
          <ac:chgData name="Kattya Alexandra Peña Nieto" userId="e3f37177-303c-4e58-ad44-c4d88f804c77" providerId="ADAL" clId="{F35DC0AB-FA6B-FE4B-AD8B-CCD3B5A9990A}" dt="2020-10-01T22:43:35.118" v="600"/>
          <ac:spMkLst>
            <pc:docMk/>
            <pc:sldMk cId="4061850415" sldId="357"/>
            <ac:spMk id="3" creationId="{BDDD3C35-68C4-6641-97BE-45A108689CB3}"/>
          </ac:spMkLst>
        </pc:spChg>
        <pc:spChg chg="add del mod">
          <ac:chgData name="Kattya Alexandra Peña Nieto" userId="e3f37177-303c-4e58-ad44-c4d88f804c77" providerId="ADAL" clId="{F35DC0AB-FA6B-FE4B-AD8B-CCD3B5A9990A}" dt="2020-10-01T22:43:36.221" v="602"/>
          <ac:spMkLst>
            <pc:docMk/>
            <pc:sldMk cId="4061850415" sldId="357"/>
            <ac:spMk id="4" creationId="{181E361B-825F-EA48-8592-023F62849B3E}"/>
          </ac:spMkLst>
        </pc:spChg>
      </pc:sldChg>
      <pc:sldChg chg="del">
        <pc:chgData name="Kattya Alexandra Peña Nieto" userId="e3f37177-303c-4e58-ad44-c4d88f804c77" providerId="ADAL" clId="{F35DC0AB-FA6B-FE4B-AD8B-CCD3B5A9990A}" dt="2020-10-01T22:03:52.599" v="91" actId="2696"/>
        <pc:sldMkLst>
          <pc:docMk/>
          <pc:sldMk cId="3986910481" sldId="358"/>
        </pc:sldMkLst>
      </pc:sldChg>
      <pc:sldChg chg="add del">
        <pc:chgData name="Kattya Alexandra Peña Nieto" userId="e3f37177-303c-4e58-ad44-c4d88f804c77" providerId="ADAL" clId="{F35DC0AB-FA6B-FE4B-AD8B-CCD3B5A9990A}" dt="2020-10-01T22:09:14.416" v="438"/>
        <pc:sldMkLst>
          <pc:docMk/>
          <pc:sldMk cId="687565752" sldId="359"/>
        </pc:sldMkLst>
      </pc:sldChg>
      <pc:sldChg chg="addSp delSp modSp add del mod ord chgLayout">
        <pc:chgData name="Kattya Alexandra Peña Nieto" userId="e3f37177-303c-4e58-ad44-c4d88f804c77" providerId="ADAL" clId="{F35DC0AB-FA6B-FE4B-AD8B-CCD3B5A9990A}" dt="2020-10-01T22:09:14.955" v="439" actId="2696"/>
        <pc:sldMkLst>
          <pc:docMk/>
          <pc:sldMk cId="1115856404" sldId="359"/>
        </pc:sldMkLst>
        <pc:spChg chg="add del mod">
          <ac:chgData name="Kattya Alexandra Peña Nieto" userId="e3f37177-303c-4e58-ad44-c4d88f804c77" providerId="ADAL" clId="{F35DC0AB-FA6B-FE4B-AD8B-CCD3B5A9990A}" dt="2020-10-01T22:04:51.315" v="146" actId="700"/>
          <ac:spMkLst>
            <pc:docMk/>
            <pc:sldMk cId="1115856404" sldId="359"/>
            <ac:spMk id="3" creationId="{C6566FC3-D973-294A-A3BA-A87F4C8BF436}"/>
          </ac:spMkLst>
        </pc:spChg>
        <pc:spChg chg="add del mod">
          <ac:chgData name="Kattya Alexandra Peña Nieto" userId="e3f37177-303c-4e58-ad44-c4d88f804c77" providerId="ADAL" clId="{F35DC0AB-FA6B-FE4B-AD8B-CCD3B5A9990A}" dt="2020-10-01T22:04:51.315" v="146" actId="700"/>
          <ac:spMkLst>
            <pc:docMk/>
            <pc:sldMk cId="1115856404" sldId="359"/>
            <ac:spMk id="5" creationId="{EB4BE7BC-2B5C-9E48-904B-97FC89BB7039}"/>
          </ac:spMkLst>
        </pc:spChg>
        <pc:spChg chg="add del mod">
          <ac:chgData name="Kattya Alexandra Peña Nieto" userId="e3f37177-303c-4e58-ad44-c4d88f804c77" providerId="ADAL" clId="{F35DC0AB-FA6B-FE4B-AD8B-CCD3B5A9990A}" dt="2020-10-01T22:04:51.315" v="146" actId="700"/>
          <ac:spMkLst>
            <pc:docMk/>
            <pc:sldMk cId="1115856404" sldId="359"/>
            <ac:spMk id="7" creationId="{FF0CE42D-18A7-E243-8E75-5879A6B7F7CF}"/>
          </ac:spMkLst>
        </pc:spChg>
        <pc:spChg chg="add del mod">
          <ac:chgData name="Kattya Alexandra Peña Nieto" userId="e3f37177-303c-4e58-ad44-c4d88f804c77" providerId="ADAL" clId="{F35DC0AB-FA6B-FE4B-AD8B-CCD3B5A9990A}" dt="2020-10-01T22:04:51.315" v="146" actId="700"/>
          <ac:spMkLst>
            <pc:docMk/>
            <pc:sldMk cId="1115856404" sldId="359"/>
            <ac:spMk id="11" creationId="{D9275CF2-6C01-ED44-80BC-AD2FA89BAF4A}"/>
          </ac:spMkLst>
        </pc:spChg>
        <pc:spChg chg="add del mod">
          <ac:chgData name="Kattya Alexandra Peña Nieto" userId="e3f37177-303c-4e58-ad44-c4d88f804c77" providerId="ADAL" clId="{F35DC0AB-FA6B-FE4B-AD8B-CCD3B5A9990A}" dt="2020-10-01T22:04:51.315" v="146" actId="700"/>
          <ac:spMkLst>
            <pc:docMk/>
            <pc:sldMk cId="1115856404" sldId="359"/>
            <ac:spMk id="13" creationId="{35F52E4D-162F-5D41-8DB7-0487AEAFC7F4}"/>
          </ac:spMkLst>
        </pc:spChg>
        <pc:spChg chg="add del mod">
          <ac:chgData name="Kattya Alexandra Peña Nieto" userId="e3f37177-303c-4e58-ad44-c4d88f804c77" providerId="ADAL" clId="{F35DC0AB-FA6B-FE4B-AD8B-CCD3B5A9990A}" dt="2020-10-01T22:04:31.239" v="143" actId="478"/>
          <ac:spMkLst>
            <pc:docMk/>
            <pc:sldMk cId="1115856404" sldId="359"/>
            <ac:spMk id="15" creationId="{25C4A3D6-4736-0B4F-9B34-BF8BD9752326}"/>
          </ac:spMkLst>
        </pc:spChg>
        <pc:spChg chg="add del mod">
          <ac:chgData name="Kattya Alexandra Peña Nieto" userId="e3f37177-303c-4e58-ad44-c4d88f804c77" providerId="ADAL" clId="{F35DC0AB-FA6B-FE4B-AD8B-CCD3B5A9990A}" dt="2020-10-01T22:04:51.315" v="146" actId="700"/>
          <ac:spMkLst>
            <pc:docMk/>
            <pc:sldMk cId="1115856404" sldId="359"/>
            <ac:spMk id="17" creationId="{93D0F870-7DFB-B943-942A-A4E2F56BAC6D}"/>
          </ac:spMkLst>
        </pc:spChg>
        <pc:spChg chg="add del mod">
          <ac:chgData name="Kattya Alexandra Peña Nieto" userId="e3f37177-303c-4e58-ad44-c4d88f804c77" providerId="ADAL" clId="{F35DC0AB-FA6B-FE4B-AD8B-CCD3B5A9990A}" dt="2020-10-01T22:04:51.315" v="146" actId="700"/>
          <ac:spMkLst>
            <pc:docMk/>
            <pc:sldMk cId="1115856404" sldId="359"/>
            <ac:spMk id="19" creationId="{2CFB5587-E6EC-9B46-914B-963466E1A07F}"/>
          </ac:spMkLst>
        </pc:spChg>
        <pc:spChg chg="add del mod ord">
          <ac:chgData name="Kattya Alexandra Peña Nieto" userId="e3f37177-303c-4e58-ad44-c4d88f804c77" providerId="ADAL" clId="{F35DC0AB-FA6B-FE4B-AD8B-CCD3B5A9990A}" dt="2020-10-01T22:05:02.791" v="147" actId="478"/>
          <ac:spMkLst>
            <pc:docMk/>
            <pc:sldMk cId="1115856404" sldId="359"/>
            <ac:spMk id="20" creationId="{802F01F3-B080-3D4F-823D-735169073CE1}"/>
          </ac:spMkLst>
        </pc:spChg>
        <pc:spChg chg="add mod ord">
          <ac:chgData name="Kattya Alexandra Peña Nieto" userId="e3f37177-303c-4e58-ad44-c4d88f804c77" providerId="ADAL" clId="{F35DC0AB-FA6B-FE4B-AD8B-CCD3B5A9990A}" dt="2020-10-01T22:05:30.525" v="187" actId="403"/>
          <ac:spMkLst>
            <pc:docMk/>
            <pc:sldMk cId="1115856404" sldId="359"/>
            <ac:spMk id="21" creationId="{79BB85BD-9015-E844-85B0-547AF7355A32}"/>
          </ac:spMkLst>
        </pc:spChg>
        <pc:spChg chg="add mod ord">
          <ac:chgData name="Kattya Alexandra Peña Nieto" userId="e3f37177-303c-4e58-ad44-c4d88f804c77" providerId="ADAL" clId="{F35DC0AB-FA6B-FE4B-AD8B-CCD3B5A9990A}" dt="2020-10-01T22:05:22.205" v="174" actId="20577"/>
          <ac:spMkLst>
            <pc:docMk/>
            <pc:sldMk cId="1115856404" sldId="359"/>
            <ac:spMk id="22" creationId="{C1F61776-4CE1-BE4D-831C-ED9BE6F2CA17}"/>
          </ac:spMkLst>
        </pc:spChg>
        <pc:spChg chg="add mod ord">
          <ac:chgData name="Kattya Alexandra Peña Nieto" userId="e3f37177-303c-4e58-ad44-c4d88f804c77" providerId="ADAL" clId="{F35DC0AB-FA6B-FE4B-AD8B-CCD3B5A9990A}" dt="2020-10-01T22:05:36.966" v="201" actId="20577"/>
          <ac:spMkLst>
            <pc:docMk/>
            <pc:sldMk cId="1115856404" sldId="359"/>
            <ac:spMk id="23" creationId="{3DD1E1DF-76A5-2B49-93F0-304EF71B9AC4}"/>
          </ac:spMkLst>
        </pc:spChg>
        <pc:spChg chg="add mod ord">
          <ac:chgData name="Kattya Alexandra Peña Nieto" userId="e3f37177-303c-4e58-ad44-c4d88f804c77" providerId="ADAL" clId="{F35DC0AB-FA6B-FE4B-AD8B-CCD3B5A9990A}" dt="2020-10-01T22:05:52.336" v="214" actId="404"/>
          <ac:spMkLst>
            <pc:docMk/>
            <pc:sldMk cId="1115856404" sldId="359"/>
            <ac:spMk id="24" creationId="{6F252260-CDD3-9745-8CE7-0CDFC1C3DCBB}"/>
          </ac:spMkLst>
        </pc:spChg>
        <pc:spChg chg="add mod ord">
          <ac:chgData name="Kattya Alexandra Peña Nieto" userId="e3f37177-303c-4e58-ad44-c4d88f804c77" providerId="ADAL" clId="{F35DC0AB-FA6B-FE4B-AD8B-CCD3B5A9990A}" dt="2020-10-01T22:06:41.035" v="220" actId="20577"/>
          <ac:spMkLst>
            <pc:docMk/>
            <pc:sldMk cId="1115856404" sldId="359"/>
            <ac:spMk id="25" creationId="{22CA7858-0EC5-1F49-913D-385ADCE0FF58}"/>
          </ac:spMkLst>
        </pc:spChg>
        <pc:spChg chg="add mod ord">
          <ac:chgData name="Kattya Alexandra Peña Nieto" userId="e3f37177-303c-4e58-ad44-c4d88f804c77" providerId="ADAL" clId="{F35DC0AB-FA6B-FE4B-AD8B-CCD3B5A9990A}" dt="2020-10-01T22:06:55.253" v="233" actId="404"/>
          <ac:spMkLst>
            <pc:docMk/>
            <pc:sldMk cId="1115856404" sldId="359"/>
            <ac:spMk id="26" creationId="{B877FCDD-A756-5948-ACDF-CD4F7470B2CA}"/>
          </ac:spMkLst>
        </pc:spChg>
        <pc:spChg chg="add mod ord">
          <ac:chgData name="Kattya Alexandra Peña Nieto" userId="e3f37177-303c-4e58-ad44-c4d88f804c77" providerId="ADAL" clId="{F35DC0AB-FA6B-FE4B-AD8B-CCD3B5A9990A}" dt="2020-10-01T22:07:10.403" v="292" actId="20577"/>
          <ac:spMkLst>
            <pc:docMk/>
            <pc:sldMk cId="1115856404" sldId="359"/>
            <ac:spMk id="27" creationId="{06DD512D-54F3-DE4D-854A-068EF576E2B0}"/>
          </ac:spMkLst>
        </pc:spChg>
        <pc:spChg chg="add mod ord">
          <ac:chgData name="Kattya Alexandra Peña Nieto" userId="e3f37177-303c-4e58-ad44-c4d88f804c77" providerId="ADAL" clId="{F35DC0AB-FA6B-FE4B-AD8B-CCD3B5A9990A}" dt="2020-10-01T22:08:46.824" v="433" actId="20577"/>
          <ac:spMkLst>
            <pc:docMk/>
            <pc:sldMk cId="1115856404" sldId="359"/>
            <ac:spMk id="28" creationId="{E759BE60-5B17-BC44-9360-DA21652C08A5}"/>
          </ac:spMkLst>
        </pc:spChg>
        <pc:spChg chg="add mod ord">
          <ac:chgData name="Kattya Alexandra Peña Nieto" userId="e3f37177-303c-4e58-ad44-c4d88f804c77" providerId="ADAL" clId="{F35DC0AB-FA6B-FE4B-AD8B-CCD3B5A9990A}" dt="2020-10-01T22:07:15.713" v="302" actId="20577"/>
          <ac:spMkLst>
            <pc:docMk/>
            <pc:sldMk cId="1115856404" sldId="359"/>
            <ac:spMk id="29" creationId="{07FF1B60-37A5-E846-B337-1DD3F5A7A484}"/>
          </ac:spMkLst>
        </pc:spChg>
        <pc:spChg chg="add mod ord">
          <ac:chgData name="Kattya Alexandra Peña Nieto" userId="e3f37177-303c-4e58-ad44-c4d88f804c77" providerId="ADAL" clId="{F35DC0AB-FA6B-FE4B-AD8B-CCD3B5A9990A}" dt="2020-10-01T22:07:58.697" v="372" actId="404"/>
          <ac:spMkLst>
            <pc:docMk/>
            <pc:sldMk cId="1115856404" sldId="359"/>
            <ac:spMk id="30" creationId="{27DD9064-6818-5242-AED0-4A9829B93802}"/>
          </ac:spMkLst>
        </pc:spChg>
        <pc:spChg chg="add mod ord">
          <ac:chgData name="Kattya Alexandra Peña Nieto" userId="e3f37177-303c-4e58-ad44-c4d88f804c77" providerId="ADAL" clId="{F35DC0AB-FA6B-FE4B-AD8B-CCD3B5A9990A}" dt="2020-10-01T22:07:21.116" v="308" actId="20577"/>
          <ac:spMkLst>
            <pc:docMk/>
            <pc:sldMk cId="1115856404" sldId="359"/>
            <ac:spMk id="31" creationId="{A737944B-D42E-6442-8FBD-4F7C29EBE069}"/>
          </ac:spMkLst>
        </pc:spChg>
        <pc:spChg chg="add mod ord">
          <ac:chgData name="Kattya Alexandra Peña Nieto" userId="e3f37177-303c-4e58-ad44-c4d88f804c77" providerId="ADAL" clId="{F35DC0AB-FA6B-FE4B-AD8B-CCD3B5A9990A}" dt="2020-10-01T22:08:04.294" v="385" actId="404"/>
          <ac:spMkLst>
            <pc:docMk/>
            <pc:sldMk cId="1115856404" sldId="359"/>
            <ac:spMk id="32" creationId="{AABFDE4B-F749-0246-A471-49EAD78E20D8}"/>
          </ac:spMkLst>
        </pc:spChg>
        <pc:spChg chg="add mod">
          <ac:chgData name="Kattya Alexandra Peña Nieto" userId="e3f37177-303c-4e58-ad44-c4d88f804c77" providerId="ADAL" clId="{F35DC0AB-FA6B-FE4B-AD8B-CCD3B5A9990A}" dt="2020-10-01T22:08:33.567" v="422" actId="313"/>
          <ac:spMkLst>
            <pc:docMk/>
            <pc:sldMk cId="1115856404" sldId="359"/>
            <ac:spMk id="33" creationId="{FC570364-DB18-D24C-AD2B-7A0CC9134C27}"/>
          </ac:spMkLst>
        </pc:spChg>
        <pc:spChg chg="mod">
          <ac:chgData name="Kattya Alexandra Peña Nieto" userId="e3f37177-303c-4e58-ad44-c4d88f804c77" providerId="ADAL" clId="{F35DC0AB-FA6B-FE4B-AD8B-CCD3B5A9990A}" dt="2020-10-01T22:04:34.400" v="145" actId="1076"/>
          <ac:spMkLst>
            <pc:docMk/>
            <pc:sldMk cId="1115856404" sldId="359"/>
            <ac:spMk id="51" creationId="{00000000-0000-0000-0000-000000000000}"/>
          </ac:spMkLst>
        </pc:spChg>
        <pc:spChg chg="add mod">
          <ac:chgData name="Kattya Alexandra Peña Nieto" userId="e3f37177-303c-4e58-ad44-c4d88f804c77" providerId="ADAL" clId="{F35DC0AB-FA6B-FE4B-AD8B-CCD3B5A9990A}" dt="2020-10-01T22:08:42.448" v="431" actId="20577"/>
          <ac:spMkLst>
            <pc:docMk/>
            <pc:sldMk cId="1115856404" sldId="359"/>
            <ac:spMk id="52" creationId="{A9DC42B4-3F8D-A74D-BCBB-F69769DB9FB8}"/>
          </ac:spMkLst>
        </pc:spChg>
        <pc:spChg chg="del">
          <ac:chgData name="Kattya Alexandra Peña Nieto" userId="e3f37177-303c-4e58-ad44-c4d88f804c77" providerId="ADAL" clId="{F35DC0AB-FA6B-FE4B-AD8B-CCD3B5A9990A}" dt="2020-10-01T22:04:10.447" v="142" actId="478"/>
          <ac:spMkLst>
            <pc:docMk/>
            <pc:sldMk cId="1115856404" sldId="359"/>
            <ac:spMk id="322" creationId="{00000000-0000-0000-0000-000000000000}"/>
          </ac:spMkLst>
        </pc:spChg>
        <pc:spChg chg="del">
          <ac:chgData name="Kattya Alexandra Peña Nieto" userId="e3f37177-303c-4e58-ad44-c4d88f804c77" providerId="ADAL" clId="{F35DC0AB-FA6B-FE4B-AD8B-CCD3B5A9990A}" dt="2020-10-01T22:04:10.447" v="142" actId="478"/>
          <ac:spMkLst>
            <pc:docMk/>
            <pc:sldMk cId="1115856404" sldId="359"/>
            <ac:spMk id="323" creationId="{00000000-0000-0000-0000-000000000000}"/>
          </ac:spMkLst>
        </pc:spChg>
        <pc:spChg chg="del">
          <ac:chgData name="Kattya Alexandra Peña Nieto" userId="e3f37177-303c-4e58-ad44-c4d88f804c77" providerId="ADAL" clId="{F35DC0AB-FA6B-FE4B-AD8B-CCD3B5A9990A}" dt="2020-10-01T22:04:10.447" v="142" actId="478"/>
          <ac:spMkLst>
            <pc:docMk/>
            <pc:sldMk cId="1115856404" sldId="359"/>
            <ac:spMk id="324" creationId="{00000000-0000-0000-0000-000000000000}"/>
          </ac:spMkLst>
        </pc:spChg>
        <pc:spChg chg="del">
          <ac:chgData name="Kattya Alexandra Peña Nieto" userId="e3f37177-303c-4e58-ad44-c4d88f804c77" providerId="ADAL" clId="{F35DC0AB-FA6B-FE4B-AD8B-CCD3B5A9990A}" dt="2020-10-01T22:04:10.447" v="142" actId="478"/>
          <ac:spMkLst>
            <pc:docMk/>
            <pc:sldMk cId="1115856404" sldId="359"/>
            <ac:spMk id="325" creationId="{00000000-0000-0000-0000-000000000000}"/>
          </ac:spMkLst>
        </pc:spChg>
        <pc:spChg chg="del">
          <ac:chgData name="Kattya Alexandra Peña Nieto" userId="e3f37177-303c-4e58-ad44-c4d88f804c77" providerId="ADAL" clId="{F35DC0AB-FA6B-FE4B-AD8B-CCD3B5A9990A}" dt="2020-10-01T22:04:10.447" v="142" actId="478"/>
          <ac:spMkLst>
            <pc:docMk/>
            <pc:sldMk cId="1115856404" sldId="359"/>
            <ac:spMk id="326" creationId="{00000000-0000-0000-0000-000000000000}"/>
          </ac:spMkLst>
        </pc:spChg>
        <pc:spChg chg="del">
          <ac:chgData name="Kattya Alexandra Peña Nieto" userId="e3f37177-303c-4e58-ad44-c4d88f804c77" providerId="ADAL" clId="{F35DC0AB-FA6B-FE4B-AD8B-CCD3B5A9990A}" dt="2020-10-01T22:04:31.239" v="143" actId="478"/>
          <ac:spMkLst>
            <pc:docMk/>
            <pc:sldMk cId="1115856404" sldId="359"/>
            <ac:spMk id="327" creationId="{00000000-0000-0000-0000-000000000000}"/>
          </ac:spMkLst>
        </pc:spChg>
        <pc:spChg chg="del">
          <ac:chgData name="Kattya Alexandra Peña Nieto" userId="e3f37177-303c-4e58-ad44-c4d88f804c77" providerId="ADAL" clId="{F35DC0AB-FA6B-FE4B-AD8B-CCD3B5A9990A}" dt="2020-10-01T22:04:10.447" v="142" actId="478"/>
          <ac:spMkLst>
            <pc:docMk/>
            <pc:sldMk cId="1115856404" sldId="359"/>
            <ac:spMk id="328" creationId="{00000000-0000-0000-0000-000000000000}"/>
          </ac:spMkLst>
        </pc:spChg>
        <pc:spChg chg="del">
          <ac:chgData name="Kattya Alexandra Peña Nieto" userId="e3f37177-303c-4e58-ad44-c4d88f804c77" providerId="ADAL" clId="{F35DC0AB-FA6B-FE4B-AD8B-CCD3B5A9990A}" dt="2020-10-01T22:04:31.239" v="143" actId="478"/>
          <ac:spMkLst>
            <pc:docMk/>
            <pc:sldMk cId="1115856404" sldId="359"/>
            <ac:spMk id="329" creationId="{00000000-0000-0000-0000-000000000000}"/>
          </ac:spMkLst>
        </pc:spChg>
        <pc:grpChg chg="del">
          <ac:chgData name="Kattya Alexandra Peña Nieto" userId="e3f37177-303c-4e58-ad44-c4d88f804c77" providerId="ADAL" clId="{F35DC0AB-FA6B-FE4B-AD8B-CCD3B5A9990A}" dt="2020-10-01T22:04:10.447" v="142" actId="478"/>
          <ac:grpSpMkLst>
            <pc:docMk/>
            <pc:sldMk cId="1115856404" sldId="359"/>
            <ac:grpSpMk id="60" creationId="{00000000-0000-0000-0000-000000000000}"/>
          </ac:grpSpMkLst>
        </pc:grpChg>
        <pc:picChg chg="del">
          <ac:chgData name="Kattya Alexandra Peña Nieto" userId="e3f37177-303c-4e58-ad44-c4d88f804c77" providerId="ADAL" clId="{F35DC0AB-FA6B-FE4B-AD8B-CCD3B5A9990A}" dt="2020-10-01T22:04:10.447" v="142" actId="478"/>
          <ac:picMkLst>
            <pc:docMk/>
            <pc:sldMk cId="1115856404" sldId="359"/>
            <ac:picMk id="8" creationId="{98086CF1-A1BF-43C4-89EB-2798A79D4099}"/>
          </ac:picMkLst>
        </pc:picChg>
        <pc:picChg chg="del">
          <ac:chgData name="Kattya Alexandra Peña Nieto" userId="e3f37177-303c-4e58-ad44-c4d88f804c77" providerId="ADAL" clId="{F35DC0AB-FA6B-FE4B-AD8B-CCD3B5A9990A}" dt="2020-10-01T22:04:10.447" v="142" actId="478"/>
          <ac:picMkLst>
            <pc:docMk/>
            <pc:sldMk cId="1115856404" sldId="359"/>
            <ac:picMk id="9" creationId="{EACA320B-9920-449F-9C62-E0B8862BC72B}"/>
          </ac:picMkLst>
        </pc:picChg>
      </pc:sldChg>
      <pc:sldChg chg="addSp delSp modSp new mod modClrScheme chgLayout">
        <pc:chgData name="Kattya Alexandra Peña Nieto" userId="e3f37177-303c-4e58-ad44-c4d88f804c77" providerId="ADAL" clId="{F35DC0AB-FA6B-FE4B-AD8B-CCD3B5A9990A}" dt="2020-10-01T23:08:00.448" v="610" actId="20577"/>
        <pc:sldMkLst>
          <pc:docMk/>
          <pc:sldMk cId="1785132754" sldId="360"/>
        </pc:sldMkLst>
        <pc:spChg chg="del mod ord">
          <ac:chgData name="Kattya Alexandra Peña Nieto" userId="e3f37177-303c-4e58-ad44-c4d88f804c77" providerId="ADAL" clId="{F35DC0AB-FA6B-FE4B-AD8B-CCD3B5A9990A}" dt="2020-10-01T22:09:48.500" v="446" actId="700"/>
          <ac:spMkLst>
            <pc:docMk/>
            <pc:sldMk cId="1785132754" sldId="360"/>
            <ac:spMk id="2" creationId="{368744B1-86AF-B44F-9CDF-7B4A9AE1B3EB}"/>
          </ac:spMkLst>
        </pc:spChg>
        <pc:spChg chg="del">
          <ac:chgData name="Kattya Alexandra Peña Nieto" userId="e3f37177-303c-4e58-ad44-c4d88f804c77" providerId="ADAL" clId="{F35DC0AB-FA6B-FE4B-AD8B-CCD3B5A9990A}" dt="2020-10-01T22:09:48.500" v="446" actId="700"/>
          <ac:spMkLst>
            <pc:docMk/>
            <pc:sldMk cId="1785132754" sldId="360"/>
            <ac:spMk id="3" creationId="{9A712730-0A75-294A-ACE2-C7B3B5F0CA2D}"/>
          </ac:spMkLst>
        </pc:spChg>
        <pc:spChg chg="del mod ord">
          <ac:chgData name="Kattya Alexandra Peña Nieto" userId="e3f37177-303c-4e58-ad44-c4d88f804c77" providerId="ADAL" clId="{F35DC0AB-FA6B-FE4B-AD8B-CCD3B5A9990A}" dt="2020-10-01T22:09:48.500" v="446" actId="700"/>
          <ac:spMkLst>
            <pc:docMk/>
            <pc:sldMk cId="1785132754" sldId="360"/>
            <ac:spMk id="4" creationId="{C8FC4009-4DB5-704C-B2E4-2493A0C26BDB}"/>
          </ac:spMkLst>
        </pc:spChg>
        <pc:spChg chg="del">
          <ac:chgData name="Kattya Alexandra Peña Nieto" userId="e3f37177-303c-4e58-ad44-c4d88f804c77" providerId="ADAL" clId="{F35DC0AB-FA6B-FE4B-AD8B-CCD3B5A9990A}" dt="2020-10-01T22:09:48.500" v="446" actId="700"/>
          <ac:spMkLst>
            <pc:docMk/>
            <pc:sldMk cId="1785132754" sldId="360"/>
            <ac:spMk id="5" creationId="{089E5997-C258-8342-8FA7-2304CA281B43}"/>
          </ac:spMkLst>
        </pc:spChg>
        <pc:spChg chg="del">
          <ac:chgData name="Kattya Alexandra Peña Nieto" userId="e3f37177-303c-4e58-ad44-c4d88f804c77" providerId="ADAL" clId="{F35DC0AB-FA6B-FE4B-AD8B-CCD3B5A9990A}" dt="2020-10-01T22:09:48.500" v="446" actId="700"/>
          <ac:spMkLst>
            <pc:docMk/>
            <pc:sldMk cId="1785132754" sldId="360"/>
            <ac:spMk id="6" creationId="{08C56BEA-B5FB-8F44-B09D-EB2E602E32F9}"/>
          </ac:spMkLst>
        </pc:spChg>
        <pc:spChg chg="del">
          <ac:chgData name="Kattya Alexandra Peña Nieto" userId="e3f37177-303c-4e58-ad44-c4d88f804c77" providerId="ADAL" clId="{F35DC0AB-FA6B-FE4B-AD8B-CCD3B5A9990A}" dt="2020-10-01T22:09:48.500" v="446" actId="700"/>
          <ac:spMkLst>
            <pc:docMk/>
            <pc:sldMk cId="1785132754" sldId="360"/>
            <ac:spMk id="7" creationId="{AF1F60BE-C758-FC40-9D7D-28752A458302}"/>
          </ac:spMkLst>
        </pc:spChg>
        <pc:spChg chg="del">
          <ac:chgData name="Kattya Alexandra Peña Nieto" userId="e3f37177-303c-4e58-ad44-c4d88f804c77" providerId="ADAL" clId="{F35DC0AB-FA6B-FE4B-AD8B-CCD3B5A9990A}" dt="2020-10-01T22:09:48.500" v="446" actId="700"/>
          <ac:spMkLst>
            <pc:docMk/>
            <pc:sldMk cId="1785132754" sldId="360"/>
            <ac:spMk id="8" creationId="{AC815227-2AC7-7149-9068-8DC85992A91E}"/>
          </ac:spMkLst>
        </pc:spChg>
        <pc:spChg chg="del">
          <ac:chgData name="Kattya Alexandra Peña Nieto" userId="e3f37177-303c-4e58-ad44-c4d88f804c77" providerId="ADAL" clId="{F35DC0AB-FA6B-FE4B-AD8B-CCD3B5A9990A}" dt="2020-10-01T22:09:48.500" v="446" actId="700"/>
          <ac:spMkLst>
            <pc:docMk/>
            <pc:sldMk cId="1785132754" sldId="360"/>
            <ac:spMk id="9" creationId="{9A08EA75-647E-3F41-8D43-771A93FC50DA}"/>
          </ac:spMkLst>
        </pc:spChg>
        <pc:spChg chg="del">
          <ac:chgData name="Kattya Alexandra Peña Nieto" userId="e3f37177-303c-4e58-ad44-c4d88f804c77" providerId="ADAL" clId="{F35DC0AB-FA6B-FE4B-AD8B-CCD3B5A9990A}" dt="2020-10-01T22:09:48.500" v="446" actId="700"/>
          <ac:spMkLst>
            <pc:docMk/>
            <pc:sldMk cId="1785132754" sldId="360"/>
            <ac:spMk id="10" creationId="{9704ED08-F9F5-6849-A74D-9A50E7785BFB}"/>
          </ac:spMkLst>
        </pc:spChg>
        <pc:spChg chg="del">
          <ac:chgData name="Kattya Alexandra Peña Nieto" userId="e3f37177-303c-4e58-ad44-c4d88f804c77" providerId="ADAL" clId="{F35DC0AB-FA6B-FE4B-AD8B-CCD3B5A9990A}" dt="2020-10-01T22:09:48.500" v="446" actId="700"/>
          <ac:spMkLst>
            <pc:docMk/>
            <pc:sldMk cId="1785132754" sldId="360"/>
            <ac:spMk id="11" creationId="{6B3C4DA8-D77C-564E-A821-042BA4B7AC14}"/>
          </ac:spMkLst>
        </pc:spChg>
        <pc:spChg chg="del">
          <ac:chgData name="Kattya Alexandra Peña Nieto" userId="e3f37177-303c-4e58-ad44-c4d88f804c77" providerId="ADAL" clId="{F35DC0AB-FA6B-FE4B-AD8B-CCD3B5A9990A}" dt="2020-10-01T22:09:48.500" v="446" actId="700"/>
          <ac:spMkLst>
            <pc:docMk/>
            <pc:sldMk cId="1785132754" sldId="360"/>
            <ac:spMk id="12" creationId="{2F462EDC-788E-FD41-B686-29A327FCC2D1}"/>
          </ac:spMkLst>
        </pc:spChg>
        <pc:spChg chg="del">
          <ac:chgData name="Kattya Alexandra Peña Nieto" userId="e3f37177-303c-4e58-ad44-c4d88f804c77" providerId="ADAL" clId="{F35DC0AB-FA6B-FE4B-AD8B-CCD3B5A9990A}" dt="2020-10-01T22:09:48.500" v="446" actId="700"/>
          <ac:spMkLst>
            <pc:docMk/>
            <pc:sldMk cId="1785132754" sldId="360"/>
            <ac:spMk id="13" creationId="{0A077A24-6828-B840-B1F5-BA104F9C4623}"/>
          </ac:spMkLst>
        </pc:spChg>
        <pc:spChg chg="del">
          <ac:chgData name="Kattya Alexandra Peña Nieto" userId="e3f37177-303c-4e58-ad44-c4d88f804c77" providerId="ADAL" clId="{F35DC0AB-FA6B-FE4B-AD8B-CCD3B5A9990A}" dt="2020-10-01T22:09:48.500" v="446" actId="700"/>
          <ac:spMkLst>
            <pc:docMk/>
            <pc:sldMk cId="1785132754" sldId="360"/>
            <ac:spMk id="14" creationId="{40FF418C-B610-9E4D-A2C5-F6069A93FE01}"/>
          </ac:spMkLst>
        </pc:spChg>
        <pc:spChg chg="add mod ord">
          <ac:chgData name="Kattya Alexandra Peña Nieto" userId="e3f37177-303c-4e58-ad44-c4d88f804c77" providerId="ADAL" clId="{F35DC0AB-FA6B-FE4B-AD8B-CCD3B5A9990A}" dt="2020-10-01T22:10:48.515" v="481" actId="700"/>
          <ac:spMkLst>
            <pc:docMk/>
            <pc:sldMk cId="1785132754" sldId="360"/>
            <ac:spMk id="15" creationId="{14E3DFD3-74DB-304D-B661-AAF04DE6B38A}"/>
          </ac:spMkLst>
        </pc:spChg>
        <pc:spChg chg="add del mod ord">
          <ac:chgData name="Kattya Alexandra Peña Nieto" userId="e3f37177-303c-4e58-ad44-c4d88f804c77" providerId="ADAL" clId="{F35DC0AB-FA6B-FE4B-AD8B-CCD3B5A9990A}" dt="2020-10-01T22:10:48.515" v="481" actId="700"/>
          <ac:spMkLst>
            <pc:docMk/>
            <pc:sldMk cId="1785132754" sldId="360"/>
            <ac:spMk id="16" creationId="{DEF895D4-268A-BF46-BB92-1F4785422944}"/>
          </ac:spMkLst>
        </pc:spChg>
        <pc:spChg chg="add mod ord">
          <ac:chgData name="Kattya Alexandra Peña Nieto" userId="e3f37177-303c-4e58-ad44-c4d88f804c77" providerId="ADAL" clId="{F35DC0AB-FA6B-FE4B-AD8B-CCD3B5A9990A}" dt="2020-10-01T22:10:48.515" v="481" actId="700"/>
          <ac:spMkLst>
            <pc:docMk/>
            <pc:sldMk cId="1785132754" sldId="360"/>
            <ac:spMk id="17" creationId="{ECA185A0-F2D3-CC42-A1D1-23DE572DAB73}"/>
          </ac:spMkLst>
        </pc:spChg>
        <pc:spChg chg="add mod ord">
          <ac:chgData name="Kattya Alexandra Peña Nieto" userId="e3f37177-303c-4e58-ad44-c4d88f804c77" providerId="ADAL" clId="{F35DC0AB-FA6B-FE4B-AD8B-CCD3B5A9990A}" dt="2020-10-01T23:08:00.448" v="610" actId="20577"/>
          <ac:spMkLst>
            <pc:docMk/>
            <pc:sldMk cId="1785132754" sldId="360"/>
            <ac:spMk id="18" creationId="{10A3FF8C-A3EB-6645-9752-584DCC8D0CB4}"/>
          </ac:spMkLst>
        </pc:spChg>
      </pc:sldChg>
      <pc:sldChg chg="addSp delSp modSp new mod modClrScheme chgLayout">
        <pc:chgData name="Kattya Alexandra Peña Nieto" userId="e3f37177-303c-4e58-ad44-c4d88f804c77" providerId="ADAL" clId="{F35DC0AB-FA6B-FE4B-AD8B-CCD3B5A9990A}" dt="2020-10-01T23:43:07.301" v="726" actId="1076"/>
        <pc:sldMkLst>
          <pc:docMk/>
          <pc:sldMk cId="3322147242" sldId="361"/>
        </pc:sldMkLst>
        <pc:spChg chg="del mod ord">
          <ac:chgData name="Kattya Alexandra Peña Nieto" userId="e3f37177-303c-4e58-ad44-c4d88f804c77" providerId="ADAL" clId="{F35DC0AB-FA6B-FE4B-AD8B-CCD3B5A9990A}" dt="2020-10-01T22:10:10.591" v="461" actId="700"/>
          <ac:spMkLst>
            <pc:docMk/>
            <pc:sldMk cId="3322147242" sldId="361"/>
            <ac:spMk id="2" creationId="{B5717E1E-6E62-8D40-9609-6D5ED9F71600}"/>
          </ac:spMkLst>
        </pc:spChg>
        <pc:spChg chg="del">
          <ac:chgData name="Kattya Alexandra Peña Nieto" userId="e3f37177-303c-4e58-ad44-c4d88f804c77" providerId="ADAL" clId="{F35DC0AB-FA6B-FE4B-AD8B-CCD3B5A9990A}" dt="2020-10-01T22:10:10.591" v="461" actId="700"/>
          <ac:spMkLst>
            <pc:docMk/>
            <pc:sldMk cId="3322147242" sldId="361"/>
            <ac:spMk id="3" creationId="{0E953EFF-0641-CB4D-A6F5-B38E6C202B63}"/>
          </ac:spMkLst>
        </pc:spChg>
        <pc:spChg chg="del">
          <ac:chgData name="Kattya Alexandra Peña Nieto" userId="e3f37177-303c-4e58-ad44-c4d88f804c77" providerId="ADAL" clId="{F35DC0AB-FA6B-FE4B-AD8B-CCD3B5A9990A}" dt="2020-10-01T22:10:10.591" v="461" actId="700"/>
          <ac:spMkLst>
            <pc:docMk/>
            <pc:sldMk cId="3322147242" sldId="361"/>
            <ac:spMk id="4" creationId="{079B262E-E71B-3949-81BE-2BFD9F0A88FE}"/>
          </ac:spMkLst>
        </pc:spChg>
        <pc:spChg chg="del">
          <ac:chgData name="Kattya Alexandra Peña Nieto" userId="e3f37177-303c-4e58-ad44-c4d88f804c77" providerId="ADAL" clId="{F35DC0AB-FA6B-FE4B-AD8B-CCD3B5A9990A}" dt="2020-10-01T22:10:10.591" v="461" actId="700"/>
          <ac:spMkLst>
            <pc:docMk/>
            <pc:sldMk cId="3322147242" sldId="361"/>
            <ac:spMk id="5" creationId="{CD4D6150-F41A-0941-BA94-DC0B8D5E6276}"/>
          </ac:spMkLst>
        </pc:spChg>
        <pc:spChg chg="del">
          <ac:chgData name="Kattya Alexandra Peña Nieto" userId="e3f37177-303c-4e58-ad44-c4d88f804c77" providerId="ADAL" clId="{F35DC0AB-FA6B-FE4B-AD8B-CCD3B5A9990A}" dt="2020-10-01T22:10:10.591" v="461" actId="700"/>
          <ac:spMkLst>
            <pc:docMk/>
            <pc:sldMk cId="3322147242" sldId="361"/>
            <ac:spMk id="6" creationId="{1E9C9266-6D30-7D4D-95BE-81CA196D5928}"/>
          </ac:spMkLst>
        </pc:spChg>
        <pc:spChg chg="del">
          <ac:chgData name="Kattya Alexandra Peña Nieto" userId="e3f37177-303c-4e58-ad44-c4d88f804c77" providerId="ADAL" clId="{F35DC0AB-FA6B-FE4B-AD8B-CCD3B5A9990A}" dt="2020-10-01T22:10:10.591" v="461" actId="700"/>
          <ac:spMkLst>
            <pc:docMk/>
            <pc:sldMk cId="3322147242" sldId="361"/>
            <ac:spMk id="7" creationId="{FF8796C2-A1DA-7A4A-B5EA-25BD12AE46C6}"/>
          </ac:spMkLst>
        </pc:spChg>
        <pc:spChg chg="del">
          <ac:chgData name="Kattya Alexandra Peña Nieto" userId="e3f37177-303c-4e58-ad44-c4d88f804c77" providerId="ADAL" clId="{F35DC0AB-FA6B-FE4B-AD8B-CCD3B5A9990A}" dt="2020-10-01T22:10:10.591" v="461" actId="700"/>
          <ac:spMkLst>
            <pc:docMk/>
            <pc:sldMk cId="3322147242" sldId="361"/>
            <ac:spMk id="8" creationId="{A47433AE-FD8C-6B41-AF62-F78D3ED5AE2C}"/>
          </ac:spMkLst>
        </pc:spChg>
        <pc:spChg chg="del">
          <ac:chgData name="Kattya Alexandra Peña Nieto" userId="e3f37177-303c-4e58-ad44-c4d88f804c77" providerId="ADAL" clId="{F35DC0AB-FA6B-FE4B-AD8B-CCD3B5A9990A}" dt="2020-10-01T22:10:10.591" v="461" actId="700"/>
          <ac:spMkLst>
            <pc:docMk/>
            <pc:sldMk cId="3322147242" sldId="361"/>
            <ac:spMk id="9" creationId="{9ECCADE9-0D04-884D-B250-EE6865A6BC68}"/>
          </ac:spMkLst>
        </pc:spChg>
        <pc:spChg chg="del">
          <ac:chgData name="Kattya Alexandra Peña Nieto" userId="e3f37177-303c-4e58-ad44-c4d88f804c77" providerId="ADAL" clId="{F35DC0AB-FA6B-FE4B-AD8B-CCD3B5A9990A}" dt="2020-10-01T22:10:10.591" v="461" actId="700"/>
          <ac:spMkLst>
            <pc:docMk/>
            <pc:sldMk cId="3322147242" sldId="361"/>
            <ac:spMk id="10" creationId="{EB104605-AECB-3643-8419-AABCF00E93FF}"/>
          </ac:spMkLst>
        </pc:spChg>
        <pc:spChg chg="del">
          <ac:chgData name="Kattya Alexandra Peña Nieto" userId="e3f37177-303c-4e58-ad44-c4d88f804c77" providerId="ADAL" clId="{F35DC0AB-FA6B-FE4B-AD8B-CCD3B5A9990A}" dt="2020-10-01T22:10:10.591" v="461" actId="700"/>
          <ac:spMkLst>
            <pc:docMk/>
            <pc:sldMk cId="3322147242" sldId="361"/>
            <ac:spMk id="11" creationId="{8D2073BF-18EB-F843-A3EA-B2A46D4639F0}"/>
          </ac:spMkLst>
        </pc:spChg>
        <pc:spChg chg="del">
          <ac:chgData name="Kattya Alexandra Peña Nieto" userId="e3f37177-303c-4e58-ad44-c4d88f804c77" providerId="ADAL" clId="{F35DC0AB-FA6B-FE4B-AD8B-CCD3B5A9990A}" dt="2020-10-01T22:10:10.591" v="461" actId="700"/>
          <ac:spMkLst>
            <pc:docMk/>
            <pc:sldMk cId="3322147242" sldId="361"/>
            <ac:spMk id="12" creationId="{6222A443-D5C0-BC4C-92F4-93C441D71DF0}"/>
          </ac:spMkLst>
        </pc:spChg>
        <pc:spChg chg="del">
          <ac:chgData name="Kattya Alexandra Peña Nieto" userId="e3f37177-303c-4e58-ad44-c4d88f804c77" providerId="ADAL" clId="{F35DC0AB-FA6B-FE4B-AD8B-CCD3B5A9990A}" dt="2020-10-01T22:10:10.591" v="461" actId="700"/>
          <ac:spMkLst>
            <pc:docMk/>
            <pc:sldMk cId="3322147242" sldId="361"/>
            <ac:spMk id="13" creationId="{7CA4A2EA-BF65-9147-A185-4B539F1F2F1B}"/>
          </ac:spMkLst>
        </pc:spChg>
        <pc:spChg chg="del">
          <ac:chgData name="Kattya Alexandra Peña Nieto" userId="e3f37177-303c-4e58-ad44-c4d88f804c77" providerId="ADAL" clId="{F35DC0AB-FA6B-FE4B-AD8B-CCD3B5A9990A}" dt="2020-10-01T22:10:10.591" v="461" actId="700"/>
          <ac:spMkLst>
            <pc:docMk/>
            <pc:sldMk cId="3322147242" sldId="361"/>
            <ac:spMk id="14" creationId="{9FAEB4F8-2A54-E64C-822E-9105AF35573B}"/>
          </ac:spMkLst>
        </pc:spChg>
        <pc:spChg chg="del">
          <ac:chgData name="Kattya Alexandra Peña Nieto" userId="e3f37177-303c-4e58-ad44-c4d88f804c77" providerId="ADAL" clId="{F35DC0AB-FA6B-FE4B-AD8B-CCD3B5A9990A}" dt="2020-10-01T22:10:10.591" v="461" actId="700"/>
          <ac:spMkLst>
            <pc:docMk/>
            <pc:sldMk cId="3322147242" sldId="361"/>
            <ac:spMk id="15" creationId="{E866AB21-4A10-1149-BF30-6EA81B010ABA}"/>
          </ac:spMkLst>
        </pc:spChg>
        <pc:spChg chg="del">
          <ac:chgData name="Kattya Alexandra Peña Nieto" userId="e3f37177-303c-4e58-ad44-c4d88f804c77" providerId="ADAL" clId="{F35DC0AB-FA6B-FE4B-AD8B-CCD3B5A9990A}" dt="2020-10-01T22:10:10.591" v="461" actId="700"/>
          <ac:spMkLst>
            <pc:docMk/>
            <pc:sldMk cId="3322147242" sldId="361"/>
            <ac:spMk id="16" creationId="{B6BB12AE-5E93-F34C-A3AE-AA0436A6B61E}"/>
          </ac:spMkLst>
        </pc:spChg>
        <pc:spChg chg="del">
          <ac:chgData name="Kattya Alexandra Peña Nieto" userId="e3f37177-303c-4e58-ad44-c4d88f804c77" providerId="ADAL" clId="{F35DC0AB-FA6B-FE4B-AD8B-CCD3B5A9990A}" dt="2020-10-01T22:10:10.591" v="461" actId="700"/>
          <ac:spMkLst>
            <pc:docMk/>
            <pc:sldMk cId="3322147242" sldId="361"/>
            <ac:spMk id="17" creationId="{4E373B7A-C855-9E45-95CA-E165483C75B4}"/>
          </ac:spMkLst>
        </pc:spChg>
        <pc:spChg chg="del">
          <ac:chgData name="Kattya Alexandra Peña Nieto" userId="e3f37177-303c-4e58-ad44-c4d88f804c77" providerId="ADAL" clId="{F35DC0AB-FA6B-FE4B-AD8B-CCD3B5A9990A}" dt="2020-10-01T22:10:10.591" v="461" actId="700"/>
          <ac:spMkLst>
            <pc:docMk/>
            <pc:sldMk cId="3322147242" sldId="361"/>
            <ac:spMk id="18" creationId="{27E27597-B0C6-C048-A960-839CE35693A8}"/>
          </ac:spMkLst>
        </pc:spChg>
        <pc:spChg chg="del">
          <ac:chgData name="Kattya Alexandra Peña Nieto" userId="e3f37177-303c-4e58-ad44-c4d88f804c77" providerId="ADAL" clId="{F35DC0AB-FA6B-FE4B-AD8B-CCD3B5A9990A}" dt="2020-10-01T22:10:10.591" v="461" actId="700"/>
          <ac:spMkLst>
            <pc:docMk/>
            <pc:sldMk cId="3322147242" sldId="361"/>
            <ac:spMk id="19" creationId="{DB388BC9-935F-2942-8D94-65D36A5477B3}"/>
          </ac:spMkLst>
        </pc:spChg>
        <pc:spChg chg="del">
          <ac:chgData name="Kattya Alexandra Peña Nieto" userId="e3f37177-303c-4e58-ad44-c4d88f804c77" providerId="ADAL" clId="{F35DC0AB-FA6B-FE4B-AD8B-CCD3B5A9990A}" dt="2020-10-01T22:10:10.591" v="461" actId="700"/>
          <ac:spMkLst>
            <pc:docMk/>
            <pc:sldMk cId="3322147242" sldId="361"/>
            <ac:spMk id="20" creationId="{328FF800-0FCF-B246-A93F-148981CC9D5B}"/>
          </ac:spMkLst>
        </pc:spChg>
        <pc:spChg chg="add mod ord">
          <ac:chgData name="Kattya Alexandra Peña Nieto" userId="e3f37177-303c-4e58-ad44-c4d88f804c77" providerId="ADAL" clId="{F35DC0AB-FA6B-FE4B-AD8B-CCD3B5A9990A}" dt="2020-10-01T22:10:19.832" v="475" actId="20577"/>
          <ac:spMkLst>
            <pc:docMk/>
            <pc:sldMk cId="3322147242" sldId="361"/>
            <ac:spMk id="21" creationId="{07A7A3EA-4A14-2945-9D82-D294FC289358}"/>
          </ac:spMkLst>
        </pc:spChg>
        <pc:picChg chg="add mod">
          <ac:chgData name="Kattya Alexandra Peña Nieto" userId="e3f37177-303c-4e58-ad44-c4d88f804c77" providerId="ADAL" clId="{F35DC0AB-FA6B-FE4B-AD8B-CCD3B5A9990A}" dt="2020-10-01T23:43:07.301" v="726" actId="1076"/>
          <ac:picMkLst>
            <pc:docMk/>
            <pc:sldMk cId="3322147242" sldId="361"/>
            <ac:picMk id="23" creationId="{01BCA925-D564-6143-89C7-074E73B62E17}"/>
          </ac:picMkLst>
        </pc:picChg>
      </pc:sldChg>
      <pc:sldChg chg="addSp delSp modSp new mod modClrScheme chgLayout">
        <pc:chgData name="Kattya Alexandra Peña Nieto" userId="e3f37177-303c-4e58-ad44-c4d88f804c77" providerId="ADAL" clId="{F35DC0AB-FA6B-FE4B-AD8B-CCD3B5A9990A}" dt="2020-10-01T22:11:22.771" v="510" actId="20577"/>
        <pc:sldMkLst>
          <pc:docMk/>
          <pc:sldMk cId="1916820039" sldId="362"/>
        </pc:sldMkLst>
        <pc:spChg chg="del mod ord">
          <ac:chgData name="Kattya Alexandra Peña Nieto" userId="e3f37177-303c-4e58-ad44-c4d88f804c77" providerId="ADAL" clId="{F35DC0AB-FA6B-FE4B-AD8B-CCD3B5A9990A}" dt="2020-10-01T22:11:10.002" v="485" actId="700"/>
          <ac:spMkLst>
            <pc:docMk/>
            <pc:sldMk cId="1916820039" sldId="362"/>
            <ac:spMk id="2" creationId="{53DD550A-E3A9-0345-A03A-A5394F7961AF}"/>
          </ac:spMkLst>
        </pc:spChg>
        <pc:spChg chg="del mod ord">
          <ac:chgData name="Kattya Alexandra Peña Nieto" userId="e3f37177-303c-4e58-ad44-c4d88f804c77" providerId="ADAL" clId="{F35DC0AB-FA6B-FE4B-AD8B-CCD3B5A9990A}" dt="2020-10-01T22:11:10.002" v="485" actId="700"/>
          <ac:spMkLst>
            <pc:docMk/>
            <pc:sldMk cId="1916820039" sldId="362"/>
            <ac:spMk id="3" creationId="{EA2D70B5-47A2-5C4E-8A61-784DC75F5DCC}"/>
          </ac:spMkLst>
        </pc:spChg>
        <pc:spChg chg="del mod ord">
          <ac:chgData name="Kattya Alexandra Peña Nieto" userId="e3f37177-303c-4e58-ad44-c4d88f804c77" providerId="ADAL" clId="{F35DC0AB-FA6B-FE4B-AD8B-CCD3B5A9990A}" dt="2020-10-01T22:11:10.002" v="485" actId="700"/>
          <ac:spMkLst>
            <pc:docMk/>
            <pc:sldMk cId="1916820039" sldId="362"/>
            <ac:spMk id="4" creationId="{44DF1123-84F8-324E-93CF-872D21097285}"/>
          </ac:spMkLst>
        </pc:spChg>
        <pc:spChg chg="del">
          <ac:chgData name="Kattya Alexandra Peña Nieto" userId="e3f37177-303c-4e58-ad44-c4d88f804c77" providerId="ADAL" clId="{F35DC0AB-FA6B-FE4B-AD8B-CCD3B5A9990A}" dt="2020-10-01T22:11:10.002" v="485" actId="700"/>
          <ac:spMkLst>
            <pc:docMk/>
            <pc:sldMk cId="1916820039" sldId="362"/>
            <ac:spMk id="5" creationId="{98CCA718-086C-D044-BD7F-E6F715C48B47}"/>
          </ac:spMkLst>
        </pc:spChg>
        <pc:spChg chg="del">
          <ac:chgData name="Kattya Alexandra Peña Nieto" userId="e3f37177-303c-4e58-ad44-c4d88f804c77" providerId="ADAL" clId="{F35DC0AB-FA6B-FE4B-AD8B-CCD3B5A9990A}" dt="2020-10-01T22:11:10.002" v="485" actId="700"/>
          <ac:spMkLst>
            <pc:docMk/>
            <pc:sldMk cId="1916820039" sldId="362"/>
            <ac:spMk id="6" creationId="{9DFF0714-52C9-7A40-BE83-AA73DAF7A95B}"/>
          </ac:spMkLst>
        </pc:spChg>
        <pc:spChg chg="del">
          <ac:chgData name="Kattya Alexandra Peña Nieto" userId="e3f37177-303c-4e58-ad44-c4d88f804c77" providerId="ADAL" clId="{F35DC0AB-FA6B-FE4B-AD8B-CCD3B5A9990A}" dt="2020-10-01T22:11:10.002" v="485" actId="700"/>
          <ac:spMkLst>
            <pc:docMk/>
            <pc:sldMk cId="1916820039" sldId="362"/>
            <ac:spMk id="7" creationId="{B5BB7323-1B16-0B43-9447-300E40088D17}"/>
          </ac:spMkLst>
        </pc:spChg>
        <pc:spChg chg="del">
          <ac:chgData name="Kattya Alexandra Peña Nieto" userId="e3f37177-303c-4e58-ad44-c4d88f804c77" providerId="ADAL" clId="{F35DC0AB-FA6B-FE4B-AD8B-CCD3B5A9990A}" dt="2020-10-01T22:11:10.002" v="485" actId="700"/>
          <ac:spMkLst>
            <pc:docMk/>
            <pc:sldMk cId="1916820039" sldId="362"/>
            <ac:spMk id="8" creationId="{B6B89AB6-DAF9-8F4D-8DE9-9473A316BB58}"/>
          </ac:spMkLst>
        </pc:spChg>
        <pc:spChg chg="del">
          <ac:chgData name="Kattya Alexandra Peña Nieto" userId="e3f37177-303c-4e58-ad44-c4d88f804c77" providerId="ADAL" clId="{F35DC0AB-FA6B-FE4B-AD8B-CCD3B5A9990A}" dt="2020-10-01T22:11:10.002" v="485" actId="700"/>
          <ac:spMkLst>
            <pc:docMk/>
            <pc:sldMk cId="1916820039" sldId="362"/>
            <ac:spMk id="9" creationId="{40D5526F-9231-D34A-BD27-790C27155627}"/>
          </ac:spMkLst>
        </pc:spChg>
        <pc:spChg chg="del">
          <ac:chgData name="Kattya Alexandra Peña Nieto" userId="e3f37177-303c-4e58-ad44-c4d88f804c77" providerId="ADAL" clId="{F35DC0AB-FA6B-FE4B-AD8B-CCD3B5A9990A}" dt="2020-10-01T22:11:10.002" v="485" actId="700"/>
          <ac:spMkLst>
            <pc:docMk/>
            <pc:sldMk cId="1916820039" sldId="362"/>
            <ac:spMk id="10" creationId="{473DBD09-B20E-F245-BAB5-3900E95C3963}"/>
          </ac:spMkLst>
        </pc:spChg>
        <pc:spChg chg="del">
          <ac:chgData name="Kattya Alexandra Peña Nieto" userId="e3f37177-303c-4e58-ad44-c4d88f804c77" providerId="ADAL" clId="{F35DC0AB-FA6B-FE4B-AD8B-CCD3B5A9990A}" dt="2020-10-01T22:11:10.002" v="485" actId="700"/>
          <ac:spMkLst>
            <pc:docMk/>
            <pc:sldMk cId="1916820039" sldId="362"/>
            <ac:spMk id="11" creationId="{33201D8C-4E84-6E4D-91C0-49F798773180}"/>
          </ac:spMkLst>
        </pc:spChg>
        <pc:spChg chg="del">
          <ac:chgData name="Kattya Alexandra Peña Nieto" userId="e3f37177-303c-4e58-ad44-c4d88f804c77" providerId="ADAL" clId="{F35DC0AB-FA6B-FE4B-AD8B-CCD3B5A9990A}" dt="2020-10-01T22:11:10.002" v="485" actId="700"/>
          <ac:spMkLst>
            <pc:docMk/>
            <pc:sldMk cId="1916820039" sldId="362"/>
            <ac:spMk id="12" creationId="{AAB808BD-CDAE-6849-9A28-46BAAD33B018}"/>
          </ac:spMkLst>
        </pc:spChg>
        <pc:spChg chg="del">
          <ac:chgData name="Kattya Alexandra Peña Nieto" userId="e3f37177-303c-4e58-ad44-c4d88f804c77" providerId="ADAL" clId="{F35DC0AB-FA6B-FE4B-AD8B-CCD3B5A9990A}" dt="2020-10-01T22:11:10.002" v="485" actId="700"/>
          <ac:spMkLst>
            <pc:docMk/>
            <pc:sldMk cId="1916820039" sldId="362"/>
            <ac:spMk id="13" creationId="{F0340163-620E-474A-8FCE-506F22BAB4B6}"/>
          </ac:spMkLst>
        </pc:spChg>
        <pc:spChg chg="del">
          <ac:chgData name="Kattya Alexandra Peña Nieto" userId="e3f37177-303c-4e58-ad44-c4d88f804c77" providerId="ADAL" clId="{F35DC0AB-FA6B-FE4B-AD8B-CCD3B5A9990A}" dt="2020-10-01T22:11:10.002" v="485" actId="700"/>
          <ac:spMkLst>
            <pc:docMk/>
            <pc:sldMk cId="1916820039" sldId="362"/>
            <ac:spMk id="14" creationId="{862A4DA9-3FB9-1147-A1FF-E5009041C5B1}"/>
          </ac:spMkLst>
        </pc:spChg>
        <pc:spChg chg="add mod ord">
          <ac:chgData name="Kattya Alexandra Peña Nieto" userId="e3f37177-303c-4e58-ad44-c4d88f804c77" providerId="ADAL" clId="{F35DC0AB-FA6B-FE4B-AD8B-CCD3B5A9990A}" dt="2020-10-01T22:11:22.771" v="510" actId="20577"/>
          <ac:spMkLst>
            <pc:docMk/>
            <pc:sldMk cId="1916820039" sldId="362"/>
            <ac:spMk id="15" creationId="{B2A60014-278D-3644-82A3-7263ECC972A1}"/>
          </ac:spMkLst>
        </pc:spChg>
        <pc:spChg chg="add mod ord">
          <ac:chgData name="Kattya Alexandra Peña Nieto" userId="e3f37177-303c-4e58-ad44-c4d88f804c77" providerId="ADAL" clId="{F35DC0AB-FA6B-FE4B-AD8B-CCD3B5A9990A}" dt="2020-10-01T22:11:10.002" v="485" actId="700"/>
          <ac:spMkLst>
            <pc:docMk/>
            <pc:sldMk cId="1916820039" sldId="362"/>
            <ac:spMk id="16" creationId="{95CBF1C7-E683-A84E-AFB3-701569AB9232}"/>
          </ac:spMkLst>
        </pc:spChg>
        <pc:spChg chg="add mod ord">
          <ac:chgData name="Kattya Alexandra Peña Nieto" userId="e3f37177-303c-4e58-ad44-c4d88f804c77" providerId="ADAL" clId="{F35DC0AB-FA6B-FE4B-AD8B-CCD3B5A9990A}" dt="2020-10-01T22:11:14.650" v="489" actId="20577"/>
          <ac:spMkLst>
            <pc:docMk/>
            <pc:sldMk cId="1916820039" sldId="362"/>
            <ac:spMk id="17" creationId="{10FA9E7A-4790-3B4D-8D40-2F36CCA93B2C}"/>
          </ac:spMkLst>
        </pc:spChg>
      </pc:sldChg>
      <pc:sldChg chg="addSp delSp modSp new mod modClrScheme chgLayout">
        <pc:chgData name="Kattya Alexandra Peña Nieto" userId="e3f37177-303c-4e58-ad44-c4d88f804c77" providerId="ADAL" clId="{F35DC0AB-FA6B-FE4B-AD8B-CCD3B5A9990A}" dt="2020-10-01T23:12:58.846" v="718" actId="1076"/>
        <pc:sldMkLst>
          <pc:docMk/>
          <pc:sldMk cId="4259320659" sldId="363"/>
        </pc:sldMkLst>
        <pc:spChg chg="del mod ord">
          <ac:chgData name="Kattya Alexandra Peña Nieto" userId="e3f37177-303c-4e58-ad44-c4d88f804c77" providerId="ADAL" clId="{F35DC0AB-FA6B-FE4B-AD8B-CCD3B5A9990A}" dt="2020-10-01T22:11:31.378" v="512" actId="700"/>
          <ac:spMkLst>
            <pc:docMk/>
            <pc:sldMk cId="4259320659" sldId="363"/>
            <ac:spMk id="2" creationId="{98D41B30-4B8E-6C48-ADDF-F0352EC703FC}"/>
          </ac:spMkLst>
        </pc:spChg>
        <pc:spChg chg="del">
          <ac:chgData name="Kattya Alexandra Peña Nieto" userId="e3f37177-303c-4e58-ad44-c4d88f804c77" providerId="ADAL" clId="{F35DC0AB-FA6B-FE4B-AD8B-CCD3B5A9990A}" dt="2020-10-01T22:11:31.378" v="512" actId="700"/>
          <ac:spMkLst>
            <pc:docMk/>
            <pc:sldMk cId="4259320659" sldId="363"/>
            <ac:spMk id="3" creationId="{714654BD-01FB-AB44-8EED-55AEFA1E5888}"/>
          </ac:spMkLst>
        </pc:spChg>
        <pc:spChg chg="del">
          <ac:chgData name="Kattya Alexandra Peña Nieto" userId="e3f37177-303c-4e58-ad44-c4d88f804c77" providerId="ADAL" clId="{F35DC0AB-FA6B-FE4B-AD8B-CCD3B5A9990A}" dt="2020-10-01T22:11:31.378" v="512" actId="700"/>
          <ac:spMkLst>
            <pc:docMk/>
            <pc:sldMk cId="4259320659" sldId="363"/>
            <ac:spMk id="4" creationId="{64D0232B-0E95-DA42-B733-C8B96FE47F08}"/>
          </ac:spMkLst>
        </pc:spChg>
        <pc:spChg chg="add mod ord">
          <ac:chgData name="Kattya Alexandra Peña Nieto" userId="e3f37177-303c-4e58-ad44-c4d88f804c77" providerId="ADAL" clId="{F35DC0AB-FA6B-FE4B-AD8B-CCD3B5A9990A}" dt="2020-10-01T22:11:53.366" v="530" actId="313"/>
          <ac:spMkLst>
            <pc:docMk/>
            <pc:sldMk cId="4259320659" sldId="363"/>
            <ac:spMk id="5" creationId="{A8D9D0D5-DD1D-CC43-BF72-C05300BDB089}"/>
          </ac:spMkLst>
        </pc:spChg>
        <pc:graphicFrameChg chg="add mod">
          <ac:chgData name="Kattya Alexandra Peña Nieto" userId="e3f37177-303c-4e58-ad44-c4d88f804c77" providerId="ADAL" clId="{F35DC0AB-FA6B-FE4B-AD8B-CCD3B5A9990A}" dt="2020-10-01T22:12:09.494" v="533"/>
          <ac:graphicFrameMkLst>
            <pc:docMk/>
            <pc:sldMk cId="4259320659" sldId="363"/>
            <ac:graphicFrameMk id="6" creationId="{12BD48F8-283C-4952-A38D-C0C427E65D98}"/>
          </ac:graphicFrameMkLst>
        </pc:graphicFrameChg>
        <pc:picChg chg="add mod">
          <ac:chgData name="Kattya Alexandra Peña Nieto" userId="e3f37177-303c-4e58-ad44-c4d88f804c77" providerId="ADAL" clId="{F35DC0AB-FA6B-FE4B-AD8B-CCD3B5A9990A}" dt="2020-10-01T23:12:58.846" v="718" actId="1076"/>
          <ac:picMkLst>
            <pc:docMk/>
            <pc:sldMk cId="4259320659" sldId="363"/>
            <ac:picMk id="2" creationId="{6D19C736-5A9E-9042-BDC7-DCA41F7EC6E7}"/>
          </ac:picMkLst>
        </pc:picChg>
        <pc:picChg chg="add del mod">
          <ac:chgData name="Kattya Alexandra Peña Nieto" userId="e3f37177-303c-4e58-ad44-c4d88f804c77" providerId="ADAL" clId="{F35DC0AB-FA6B-FE4B-AD8B-CCD3B5A9990A}" dt="2020-10-01T22:13:07.611" v="558" actId="478"/>
          <ac:picMkLst>
            <pc:docMk/>
            <pc:sldMk cId="4259320659" sldId="363"/>
            <ac:picMk id="7" creationId="{484D4936-2186-E644-916F-0E0882EF2A89}"/>
          </ac:picMkLst>
        </pc:picChg>
        <pc:picChg chg="add del mod">
          <ac:chgData name="Kattya Alexandra Peña Nieto" userId="e3f37177-303c-4e58-ad44-c4d88f804c77" providerId="ADAL" clId="{F35DC0AB-FA6B-FE4B-AD8B-CCD3B5A9990A}" dt="2020-10-01T23:12:51.431" v="716" actId="478"/>
          <ac:picMkLst>
            <pc:docMk/>
            <pc:sldMk cId="4259320659" sldId="363"/>
            <ac:picMk id="8" creationId="{61B1D7F4-AB2F-5B43-8305-A3B853313F63}"/>
          </ac:picMkLst>
        </pc:picChg>
      </pc:sldChg>
      <pc:sldChg chg="addSp delSp modSp new mod">
        <pc:chgData name="Kattya Alexandra Peña Nieto" userId="e3f37177-303c-4e58-ad44-c4d88f804c77" providerId="ADAL" clId="{F35DC0AB-FA6B-FE4B-AD8B-CCD3B5A9990A}" dt="2020-10-01T23:13:26.536" v="724" actId="1076"/>
        <pc:sldMkLst>
          <pc:docMk/>
          <pc:sldMk cId="3873657566" sldId="364"/>
        </pc:sldMkLst>
        <pc:spChg chg="mod">
          <ac:chgData name="Kattya Alexandra Peña Nieto" userId="e3f37177-303c-4e58-ad44-c4d88f804c77" providerId="ADAL" clId="{F35DC0AB-FA6B-FE4B-AD8B-CCD3B5A9990A}" dt="2020-10-01T22:13:40.564" v="563" actId="962"/>
          <ac:spMkLst>
            <pc:docMk/>
            <pc:sldMk cId="3873657566" sldId="364"/>
            <ac:spMk id="2" creationId="{EF5E2D46-C3DE-0B42-A030-90716C4F1869}"/>
          </ac:spMkLst>
        </pc:spChg>
        <pc:graphicFrameChg chg="add mod">
          <ac:chgData name="Kattya Alexandra Peña Nieto" userId="e3f37177-303c-4e58-ad44-c4d88f804c77" providerId="ADAL" clId="{F35DC0AB-FA6B-FE4B-AD8B-CCD3B5A9990A}" dt="2020-10-01T23:13:21.641" v="722"/>
          <ac:graphicFrameMkLst>
            <pc:docMk/>
            <pc:sldMk cId="3873657566" sldId="364"/>
            <ac:graphicFrameMk id="4" creationId="{12BD48F8-283C-4952-A38D-C0C427E65D98}"/>
          </ac:graphicFrameMkLst>
        </pc:graphicFrameChg>
        <pc:picChg chg="add mod">
          <ac:chgData name="Kattya Alexandra Peña Nieto" userId="e3f37177-303c-4e58-ad44-c4d88f804c77" providerId="ADAL" clId="{F35DC0AB-FA6B-FE4B-AD8B-CCD3B5A9990A}" dt="2020-10-01T23:13:26.536" v="724" actId="1076"/>
          <ac:picMkLst>
            <pc:docMk/>
            <pc:sldMk cId="3873657566" sldId="364"/>
            <ac:picMk id="3" creationId="{6ECF14D5-0C12-FF41-B531-41F5E63DA47A}"/>
          </ac:picMkLst>
        </pc:picChg>
        <pc:picChg chg="add del mod">
          <ac:chgData name="Kattya Alexandra Peña Nieto" userId="e3f37177-303c-4e58-ad44-c4d88f804c77" providerId="ADAL" clId="{F35DC0AB-FA6B-FE4B-AD8B-CCD3B5A9990A}" dt="2020-10-01T22:13:05.330" v="557" actId="21"/>
          <ac:picMkLst>
            <pc:docMk/>
            <pc:sldMk cId="3873657566" sldId="364"/>
            <ac:picMk id="4" creationId="{4E6F163C-9129-4340-8007-BF14478D9792}"/>
          </ac:picMkLst>
        </pc:picChg>
        <pc:picChg chg="add del mod">
          <ac:chgData name="Kattya Alexandra Peña Nieto" userId="e3f37177-303c-4e58-ad44-c4d88f804c77" providerId="ADAL" clId="{F35DC0AB-FA6B-FE4B-AD8B-CCD3B5A9990A}" dt="2020-10-01T23:13:19.012" v="719" actId="478"/>
          <ac:picMkLst>
            <pc:docMk/>
            <pc:sldMk cId="3873657566" sldId="364"/>
            <ac:picMk id="6" creationId="{E58AAD15-EBF6-584E-B5B8-4D39CA72A1A0}"/>
          </ac:picMkLst>
        </pc:picChg>
      </pc:sldChg>
      <pc:sldChg chg="addSp modSp mod">
        <pc:chgData name="Kattya Alexandra Peña Nieto" userId="e3f37177-303c-4e58-ad44-c4d88f804c77" providerId="ADAL" clId="{F35DC0AB-FA6B-FE4B-AD8B-CCD3B5A9990A}" dt="2020-10-01T23:09:45.878" v="715" actId="1076"/>
        <pc:sldMkLst>
          <pc:docMk/>
          <pc:sldMk cId="4164658114" sldId="368"/>
        </pc:sldMkLst>
        <pc:spChg chg="add mod">
          <ac:chgData name="Kattya Alexandra Peña Nieto" userId="e3f37177-303c-4e58-ad44-c4d88f804c77" providerId="ADAL" clId="{F35DC0AB-FA6B-FE4B-AD8B-CCD3B5A9990A}" dt="2020-10-01T23:09:07.177" v="708" actId="20577"/>
          <ac:spMkLst>
            <pc:docMk/>
            <pc:sldMk cId="4164658114" sldId="368"/>
            <ac:spMk id="16" creationId="{6DD54130-CD4D-7149-B30C-7CD14152AAB8}"/>
          </ac:spMkLst>
        </pc:spChg>
        <pc:spChg chg="add mod">
          <ac:chgData name="Kattya Alexandra Peña Nieto" userId="e3f37177-303c-4e58-ad44-c4d88f804c77" providerId="ADAL" clId="{F35DC0AB-FA6B-FE4B-AD8B-CCD3B5A9990A}" dt="2020-10-01T23:09:01.987" v="706" actId="20577"/>
          <ac:spMkLst>
            <pc:docMk/>
            <pc:sldMk cId="4164658114" sldId="368"/>
            <ac:spMk id="17" creationId="{4F84904A-64F2-CD46-B886-D36D8A06C59A}"/>
          </ac:spMkLst>
        </pc:spChg>
        <pc:spChg chg="add mod">
          <ac:chgData name="Kattya Alexandra Peña Nieto" userId="e3f37177-303c-4e58-ad44-c4d88f804c77" providerId="ADAL" clId="{F35DC0AB-FA6B-FE4B-AD8B-CCD3B5A9990A}" dt="2020-10-01T23:09:18.329" v="712" actId="20577"/>
          <ac:spMkLst>
            <pc:docMk/>
            <pc:sldMk cId="4164658114" sldId="368"/>
            <ac:spMk id="18" creationId="{34CA2BCC-9A1A-E34D-B84A-B041ECFFBF34}"/>
          </ac:spMkLst>
        </pc:spChg>
        <pc:spChg chg="add mod">
          <ac:chgData name="Kattya Alexandra Peña Nieto" userId="e3f37177-303c-4e58-ad44-c4d88f804c77" providerId="ADAL" clId="{F35DC0AB-FA6B-FE4B-AD8B-CCD3B5A9990A}" dt="2020-10-01T23:09:12.921" v="710" actId="1076"/>
          <ac:spMkLst>
            <pc:docMk/>
            <pc:sldMk cId="4164658114" sldId="368"/>
            <ac:spMk id="19" creationId="{A9A5DFA3-BFCE-5F4F-A506-15A77BEF59F6}"/>
          </ac:spMkLst>
        </pc:spChg>
        <pc:spChg chg="mod">
          <ac:chgData name="Kattya Alexandra Peña Nieto" userId="e3f37177-303c-4e58-ad44-c4d88f804c77" providerId="ADAL" clId="{F35DC0AB-FA6B-FE4B-AD8B-CCD3B5A9990A}" dt="2020-10-01T23:09:45.878" v="715" actId="1076"/>
          <ac:spMkLst>
            <pc:docMk/>
            <pc:sldMk cId="4164658114" sldId="368"/>
            <ac:spMk id="160" creationId="{00000000-0000-0000-0000-000000000000}"/>
          </ac:spMkLst>
        </pc:spChg>
        <pc:spChg chg="mod">
          <ac:chgData name="Kattya Alexandra Peña Nieto" userId="e3f37177-303c-4e58-ad44-c4d88f804c77" providerId="ADAL" clId="{F35DC0AB-FA6B-FE4B-AD8B-CCD3B5A9990A}" dt="2020-10-01T23:08:21.588" v="630" actId="20577"/>
          <ac:spMkLst>
            <pc:docMk/>
            <pc:sldMk cId="4164658114" sldId="368"/>
            <ac:spMk id="163" creationId="{00000000-0000-0000-0000-000000000000}"/>
          </ac:spMkLst>
        </pc:spChg>
        <pc:spChg chg="mod">
          <ac:chgData name="Kattya Alexandra Peña Nieto" userId="e3f37177-303c-4e58-ad44-c4d88f804c77" providerId="ADAL" clId="{F35DC0AB-FA6B-FE4B-AD8B-CCD3B5A9990A}" dt="2020-10-01T23:08:47.255" v="675" actId="20577"/>
          <ac:spMkLst>
            <pc:docMk/>
            <pc:sldMk cId="4164658114" sldId="368"/>
            <ac:spMk id="165" creationId="{00000000-0000-0000-0000-000000000000}"/>
          </ac:spMkLst>
        </pc:spChg>
        <pc:spChg chg="mod">
          <ac:chgData name="Kattya Alexandra Peña Nieto" userId="e3f37177-303c-4e58-ad44-c4d88f804c77" providerId="ADAL" clId="{F35DC0AB-FA6B-FE4B-AD8B-CCD3B5A9990A}" dt="2020-10-01T23:09:45.878" v="715" actId="1076"/>
          <ac:spMkLst>
            <pc:docMk/>
            <pc:sldMk cId="4164658114" sldId="368"/>
            <ac:spMk id="167" creationId="{00000000-0000-0000-0000-000000000000}"/>
          </ac:spMkLst>
        </pc:spChg>
      </pc:sldChg>
      <pc:sldChg chg="add">
        <pc:chgData name="Kattya Alexandra Peña Nieto" userId="e3f37177-303c-4e58-ad44-c4d88f804c77" providerId="ADAL" clId="{F35DC0AB-FA6B-FE4B-AD8B-CCD3B5A9990A}" dt="2020-10-01T23:07:33.878" v="603"/>
        <pc:sldMkLst>
          <pc:docMk/>
          <pc:sldMk cId="3318298044" sldId="370"/>
        </pc:sldMkLst>
      </pc:sldChg>
      <pc:sldChg chg="add">
        <pc:chgData name="Kattya Alexandra Peña Nieto" userId="e3f37177-303c-4e58-ad44-c4d88f804c77" providerId="ADAL" clId="{F35DC0AB-FA6B-FE4B-AD8B-CCD3B5A9990A}" dt="2020-10-01T23:07:33.878" v="603"/>
        <pc:sldMkLst>
          <pc:docMk/>
          <pc:sldMk cId="3530645434" sldId="371"/>
        </pc:sldMkLst>
      </pc:sldChg>
      <pc:sldChg chg="modSp add mod">
        <pc:chgData name="Kattya Alexandra Peña Nieto" userId="e3f37177-303c-4e58-ad44-c4d88f804c77" providerId="ADAL" clId="{F35DC0AB-FA6B-FE4B-AD8B-CCD3B5A9990A}" dt="2020-10-01T23:07:52.271" v="606" actId="20577"/>
        <pc:sldMkLst>
          <pc:docMk/>
          <pc:sldMk cId="2382741157" sldId="372"/>
        </pc:sldMkLst>
        <pc:spChg chg="mod">
          <ac:chgData name="Kattya Alexandra Peña Nieto" userId="e3f37177-303c-4e58-ad44-c4d88f804c77" providerId="ADAL" clId="{F35DC0AB-FA6B-FE4B-AD8B-CCD3B5A9990A}" dt="2020-10-01T23:07:52.271" v="606" actId="20577"/>
          <ac:spMkLst>
            <pc:docMk/>
            <pc:sldMk cId="2382741157" sldId="372"/>
            <ac:spMk id="3" creationId="{BCE4B934-7877-ED41-9920-C5AF8C32710A}"/>
          </ac:spMkLst>
        </pc:spChg>
      </pc:sldChg>
      <pc:sldChg chg="add">
        <pc:chgData name="Kattya Alexandra Peña Nieto" userId="e3f37177-303c-4e58-ad44-c4d88f804c77" providerId="ADAL" clId="{F35DC0AB-FA6B-FE4B-AD8B-CCD3B5A9990A}" dt="2020-10-01T23:07:48.387" v="604"/>
        <pc:sldMkLst>
          <pc:docMk/>
          <pc:sldMk cId="3651671504" sldId="373"/>
        </pc:sldMkLst>
      </pc:sldChg>
    </pc:docChg>
  </pc:docChgLst>
  <pc:docChgLst>
    <pc:chgData name="Johann Fernando Trigos Niño" userId="S::johann.trigos@javeriana.edu.co::a5e552ae-ed93-4444-9585-c7c044a90aef" providerId="AD" clId="Web-{C4A628A7-4B86-01A6-C543-AA39BD8FC0D3}"/>
    <pc:docChg chg="addSld delSld sldOrd modSection">
      <pc:chgData name="Johann Fernando Trigos Niño" userId="S::johann.trigos@javeriana.edu.co::a5e552ae-ed93-4444-9585-c7c044a90aef" providerId="AD" clId="Web-{C4A628A7-4B86-01A6-C543-AA39BD8FC0D3}" dt="2020-10-01T22:17:28.458" v="21"/>
      <pc:docMkLst>
        <pc:docMk/>
      </pc:docMkLst>
      <pc:sldChg chg="ord">
        <pc:chgData name="Johann Fernando Trigos Niño" userId="S::johann.trigos@javeriana.edu.co::a5e552ae-ed93-4444-9585-c7c044a90aef" providerId="AD" clId="Web-{C4A628A7-4B86-01A6-C543-AA39BD8FC0D3}" dt="2020-10-01T22:05:11.605" v="10"/>
        <pc:sldMkLst>
          <pc:docMk/>
          <pc:sldMk cId="343051614" sldId="341"/>
        </pc:sldMkLst>
      </pc:sldChg>
      <pc:sldChg chg="add del replId">
        <pc:chgData name="Johann Fernando Trigos Niño" userId="S::johann.trigos@javeriana.edu.co::a5e552ae-ed93-4444-9585-c7c044a90aef" providerId="AD" clId="Web-{C4A628A7-4B86-01A6-C543-AA39BD8FC0D3}" dt="2020-10-01T22:05:02.214" v="9"/>
        <pc:sldMkLst>
          <pc:docMk/>
          <pc:sldMk cId="2968764744" sldId="351"/>
        </pc:sldMkLst>
      </pc:sldChg>
      <pc:sldChg chg="add del replId">
        <pc:chgData name="Johann Fernando Trigos Niño" userId="S::johann.trigos@javeriana.edu.co::a5e552ae-ed93-4444-9585-c7c044a90aef" providerId="AD" clId="Web-{C4A628A7-4B86-01A6-C543-AA39BD8FC0D3}" dt="2020-10-01T22:05:02.214" v="8"/>
        <pc:sldMkLst>
          <pc:docMk/>
          <pc:sldMk cId="2117784225" sldId="352"/>
        </pc:sldMkLst>
      </pc:sldChg>
      <pc:sldChg chg="add del replId">
        <pc:chgData name="Johann Fernando Trigos Niño" userId="S::johann.trigos@javeriana.edu.co::a5e552ae-ed93-4444-9585-c7c044a90aef" providerId="AD" clId="Web-{C4A628A7-4B86-01A6-C543-AA39BD8FC0D3}" dt="2020-10-01T22:05:02.214" v="7"/>
        <pc:sldMkLst>
          <pc:docMk/>
          <pc:sldMk cId="1252362449" sldId="353"/>
        </pc:sldMkLst>
      </pc:sldChg>
      <pc:sldChg chg="add ord replId">
        <pc:chgData name="Johann Fernando Trigos Niño" userId="S::johann.trigos@javeriana.edu.co::a5e552ae-ed93-4444-9585-c7c044a90aef" providerId="AD" clId="Web-{C4A628A7-4B86-01A6-C543-AA39BD8FC0D3}" dt="2020-10-01T22:05:41.856" v="18"/>
        <pc:sldMkLst>
          <pc:docMk/>
          <pc:sldMk cId="2314993192" sldId="353"/>
        </pc:sldMkLst>
      </pc:sldChg>
      <pc:sldChg chg="add replId">
        <pc:chgData name="Johann Fernando Trigos Niño" userId="S::johann.trigos@javeriana.edu.co::a5e552ae-ed93-4444-9585-c7c044a90aef" providerId="AD" clId="Web-{C4A628A7-4B86-01A6-C543-AA39BD8FC0D3}" dt="2020-10-01T22:05:23.261" v="12"/>
        <pc:sldMkLst>
          <pc:docMk/>
          <pc:sldMk cId="1651969714" sldId="354"/>
        </pc:sldMkLst>
      </pc:sldChg>
      <pc:sldChg chg="add del replId">
        <pc:chgData name="Johann Fernando Trigos Niño" userId="S::johann.trigos@javeriana.edu.co::a5e552ae-ed93-4444-9585-c7c044a90aef" providerId="AD" clId="Web-{C4A628A7-4B86-01A6-C543-AA39BD8FC0D3}" dt="2020-10-01T22:05:02.214" v="6"/>
        <pc:sldMkLst>
          <pc:docMk/>
          <pc:sldMk cId="3136306873" sldId="354"/>
        </pc:sldMkLst>
      </pc:sldChg>
      <pc:sldChg chg="add del replId">
        <pc:chgData name="Johann Fernando Trigos Niño" userId="S::johann.trigos@javeriana.edu.co::a5e552ae-ed93-4444-9585-c7c044a90aef" providerId="AD" clId="Web-{C4A628A7-4B86-01A6-C543-AA39BD8FC0D3}" dt="2020-10-01T22:05:02.214" v="5"/>
        <pc:sldMkLst>
          <pc:docMk/>
          <pc:sldMk cId="396541824" sldId="355"/>
        </pc:sldMkLst>
      </pc:sldChg>
      <pc:sldChg chg="add replId">
        <pc:chgData name="Johann Fernando Trigos Niño" userId="S::johann.trigos@javeriana.edu.co::a5e552ae-ed93-4444-9585-c7c044a90aef" providerId="AD" clId="Web-{C4A628A7-4B86-01A6-C543-AA39BD8FC0D3}" dt="2020-10-01T22:05:23.324" v="13"/>
        <pc:sldMkLst>
          <pc:docMk/>
          <pc:sldMk cId="1658578592" sldId="355"/>
        </pc:sldMkLst>
      </pc:sldChg>
      <pc:sldChg chg="add ord replId">
        <pc:chgData name="Johann Fernando Trigos Niño" userId="S::johann.trigos@javeriana.edu.co::a5e552ae-ed93-4444-9585-c7c044a90aef" providerId="AD" clId="Web-{C4A628A7-4B86-01A6-C543-AA39BD8FC0D3}" dt="2020-10-01T22:16:55.332" v="19"/>
        <pc:sldMkLst>
          <pc:docMk/>
          <pc:sldMk cId="2152155257" sldId="356"/>
        </pc:sldMkLst>
      </pc:sldChg>
      <pc:sldChg chg="add ord replId">
        <pc:chgData name="Johann Fernando Trigos Niño" userId="S::johann.trigos@javeriana.edu.co::a5e552ae-ed93-4444-9585-c7c044a90aef" providerId="AD" clId="Web-{C4A628A7-4B86-01A6-C543-AA39BD8FC0D3}" dt="2020-10-01T22:05:29.168" v="16"/>
        <pc:sldMkLst>
          <pc:docMk/>
          <pc:sldMk cId="4061850415" sldId="357"/>
        </pc:sldMkLst>
      </pc:sldChg>
      <pc:sldChg chg="add ord replId">
        <pc:chgData name="Johann Fernando Trigos Niño" userId="S::johann.trigos@javeriana.edu.co::a5e552ae-ed93-4444-9585-c7c044a90aef" providerId="AD" clId="Web-{C4A628A7-4B86-01A6-C543-AA39BD8FC0D3}" dt="2020-10-01T22:17:28.458" v="21"/>
        <pc:sldMkLst>
          <pc:docMk/>
          <pc:sldMk cId="35219810" sldId="365"/>
        </pc:sldMkLst>
      </pc:sldChg>
    </pc:docChg>
  </pc:docChgLst>
  <pc:docChgLst>
    <pc:chgData name="JOSE ESTEBAN BETIN DIAZ" userId="S::josebetind@javeriana.edu.co::c2163d73-8c20-4362-8747-4b1728898903" providerId="AD" clId="Web-{852EF347-7CB8-4CF5-2D23-C87FBF50B6BF}"/>
    <pc:docChg chg="modSld">
      <pc:chgData name="JOSE ESTEBAN BETIN DIAZ" userId="S::josebetind@javeriana.edu.co::c2163d73-8c20-4362-8747-4b1728898903" providerId="AD" clId="Web-{852EF347-7CB8-4CF5-2D23-C87FBF50B6BF}" dt="2020-09-10T23:05:33" v="7" actId="1076"/>
      <pc:docMkLst>
        <pc:docMk/>
      </pc:docMkLst>
      <pc:sldChg chg="addSp delSp modSp">
        <pc:chgData name="JOSE ESTEBAN BETIN DIAZ" userId="S::josebetind@javeriana.edu.co::c2163d73-8c20-4362-8747-4b1728898903" providerId="AD" clId="Web-{852EF347-7CB8-4CF5-2D23-C87FBF50B6BF}" dt="2020-09-10T23:05:33" v="7" actId="1076"/>
        <pc:sldMkLst>
          <pc:docMk/>
          <pc:sldMk cId="343051614" sldId="341"/>
        </pc:sldMkLst>
        <pc:grpChg chg="mod">
          <ac:chgData name="JOSE ESTEBAN BETIN DIAZ" userId="S::josebetind@javeriana.edu.co::c2163d73-8c20-4362-8747-4b1728898903" providerId="AD" clId="Web-{852EF347-7CB8-4CF5-2D23-C87FBF50B6BF}" dt="2020-09-10T23:05:20.202" v="3" actId="1076"/>
          <ac:grpSpMkLst>
            <pc:docMk/>
            <pc:sldMk cId="343051614" sldId="341"/>
            <ac:grpSpMk id="60" creationId="{00000000-0000-0000-0000-000000000000}"/>
          </ac:grpSpMkLst>
        </pc:grpChg>
        <pc:picChg chg="add del">
          <ac:chgData name="JOSE ESTEBAN BETIN DIAZ" userId="S::josebetind@javeriana.edu.co::c2163d73-8c20-4362-8747-4b1728898903" providerId="AD" clId="Web-{852EF347-7CB8-4CF5-2D23-C87FBF50B6BF}" dt="2020-09-10T23:05:15.343" v="2"/>
          <ac:picMkLst>
            <pc:docMk/>
            <pc:sldMk cId="343051614" sldId="341"/>
            <ac:picMk id="4" creationId="{FE2FEF53-08A5-4878-A496-C8E1846E19A9}"/>
          </ac:picMkLst>
        </pc:picChg>
        <pc:picChg chg="mod">
          <ac:chgData name="JOSE ESTEBAN BETIN DIAZ" userId="S::josebetind@javeriana.edu.co::c2163d73-8c20-4362-8747-4b1728898903" providerId="AD" clId="Web-{852EF347-7CB8-4CF5-2D23-C87FBF50B6BF}" dt="2020-09-10T23:05:27.687" v="5" actId="1076"/>
          <ac:picMkLst>
            <pc:docMk/>
            <pc:sldMk cId="343051614" sldId="341"/>
            <ac:picMk id="8" creationId="{98086CF1-A1BF-43C4-89EB-2798A79D4099}"/>
          </ac:picMkLst>
        </pc:picChg>
        <pc:picChg chg="mod">
          <ac:chgData name="JOSE ESTEBAN BETIN DIAZ" userId="S::josebetind@javeriana.edu.co::c2163d73-8c20-4362-8747-4b1728898903" providerId="AD" clId="Web-{852EF347-7CB8-4CF5-2D23-C87FBF50B6BF}" dt="2020-09-10T23:05:33" v="7" actId="1076"/>
          <ac:picMkLst>
            <pc:docMk/>
            <pc:sldMk cId="343051614" sldId="341"/>
            <ac:picMk id="9" creationId="{EACA320B-9920-449F-9C62-E0B8862BC72B}"/>
          </ac:picMkLst>
        </pc:picChg>
      </pc:sldChg>
    </pc:docChg>
  </pc:docChgLst>
  <pc:docChgLst>
    <pc:chgData name="Javier Alfonso Becerra Sanchez" userId="S::javierbecerra@javeriana.edu.co::24618491-9b76-434e-9a51-10f3a2af96f0" providerId="AD" clId="Web-{FA213D5F-7BFE-4615-8966-62985C6A832A}"/>
    <pc:docChg chg="addSld modSld sldOrd modSection">
      <pc:chgData name="Javier Alfonso Becerra Sanchez" userId="S::javierbecerra@javeriana.edu.co::24618491-9b76-434e-9a51-10f3a2af96f0" providerId="AD" clId="Web-{FA213D5F-7BFE-4615-8966-62985C6A832A}" dt="2020-09-10T04:38:41.368" v="151" actId="1076"/>
      <pc:docMkLst>
        <pc:docMk/>
      </pc:docMkLst>
      <pc:sldChg chg="modSp">
        <pc:chgData name="Javier Alfonso Becerra Sanchez" userId="S::javierbecerra@javeriana.edu.co::24618491-9b76-434e-9a51-10f3a2af96f0" providerId="AD" clId="Web-{FA213D5F-7BFE-4615-8966-62985C6A832A}" dt="2020-09-10T04:38:41.368" v="151" actId="1076"/>
        <pc:sldMkLst>
          <pc:docMk/>
          <pc:sldMk cId="3202173677" sldId="332"/>
        </pc:sldMkLst>
        <pc:spChg chg="mod">
          <ac:chgData name="Javier Alfonso Becerra Sanchez" userId="S::javierbecerra@javeriana.edu.co::24618491-9b76-434e-9a51-10f3a2af96f0" providerId="AD" clId="Web-{FA213D5F-7BFE-4615-8966-62985C6A832A}" dt="2020-09-10T04:38:41.368" v="151" actId="1076"/>
          <ac:spMkLst>
            <pc:docMk/>
            <pc:sldMk cId="3202173677" sldId="332"/>
            <ac:spMk id="3" creationId="{CFE15D7C-1CE9-C249-9630-1549DF3DFAAD}"/>
          </ac:spMkLst>
        </pc:spChg>
      </pc:sldChg>
      <pc:sldChg chg="addSp delSp modSp">
        <pc:chgData name="Javier Alfonso Becerra Sanchez" userId="S::javierbecerra@javeriana.edu.co::24618491-9b76-434e-9a51-10f3a2af96f0" providerId="AD" clId="Web-{FA213D5F-7BFE-4615-8966-62985C6A832A}" dt="2020-09-10T04:25:56.832" v="9"/>
        <pc:sldMkLst>
          <pc:docMk/>
          <pc:sldMk cId="139267191" sldId="339"/>
        </pc:sldMkLst>
        <pc:picChg chg="del">
          <ac:chgData name="Javier Alfonso Becerra Sanchez" userId="S::javierbecerra@javeriana.edu.co::24618491-9b76-434e-9a51-10f3a2af96f0" providerId="AD" clId="Web-{FA213D5F-7BFE-4615-8966-62985C6A832A}" dt="2020-09-10T04:25:08.406" v="0"/>
          <ac:picMkLst>
            <pc:docMk/>
            <pc:sldMk cId="139267191" sldId="339"/>
            <ac:picMk id="2" creationId="{F1EDCC25-630A-458F-B796-DB491BDD312D}"/>
          </ac:picMkLst>
        </pc:picChg>
        <pc:picChg chg="add del mod">
          <ac:chgData name="Javier Alfonso Becerra Sanchez" userId="S::javierbecerra@javeriana.edu.co::24618491-9b76-434e-9a51-10f3a2af96f0" providerId="AD" clId="Web-{FA213D5F-7BFE-4615-8966-62985C6A832A}" dt="2020-09-10T04:25:21.298" v="2"/>
          <ac:picMkLst>
            <pc:docMk/>
            <pc:sldMk cId="139267191" sldId="339"/>
            <ac:picMk id="3" creationId="{008DF9FE-D89C-4F66-AFCC-5E6D25350708}"/>
          </ac:picMkLst>
        </pc:picChg>
        <pc:picChg chg="add mod">
          <ac:chgData name="Javier Alfonso Becerra Sanchez" userId="S::javierbecerra@javeriana.edu.co::24618491-9b76-434e-9a51-10f3a2af96f0" providerId="AD" clId="Web-{FA213D5F-7BFE-4615-8966-62985C6A832A}" dt="2020-09-10T04:25:56.832" v="9"/>
          <ac:picMkLst>
            <pc:docMk/>
            <pc:sldMk cId="139267191" sldId="339"/>
            <ac:picMk id="4" creationId="{38F471F5-7E0C-47D1-AA72-E2921924ADC4}"/>
          </ac:picMkLst>
        </pc:picChg>
      </pc:sldChg>
      <pc:sldChg chg="modSp add ord replId">
        <pc:chgData name="Javier Alfonso Becerra Sanchez" userId="S::javierbecerra@javeriana.edu.co::24618491-9b76-434e-9a51-10f3a2af96f0" providerId="AD" clId="Web-{FA213D5F-7BFE-4615-8966-62985C6A832A}" dt="2020-09-10T04:32:02.154" v="22" actId="20577"/>
        <pc:sldMkLst>
          <pc:docMk/>
          <pc:sldMk cId="343051614" sldId="341"/>
        </pc:sldMkLst>
        <pc:spChg chg="mod">
          <ac:chgData name="Javier Alfonso Becerra Sanchez" userId="S::javierbecerra@javeriana.edu.co::24618491-9b76-434e-9a51-10f3a2af96f0" providerId="AD" clId="Web-{FA213D5F-7BFE-4615-8966-62985C6A832A}" dt="2020-09-10T04:32:02.154" v="22" actId="20577"/>
          <ac:spMkLst>
            <pc:docMk/>
            <pc:sldMk cId="343051614" sldId="341"/>
            <ac:spMk id="51" creationId="{00000000-0000-0000-0000-000000000000}"/>
          </ac:spMkLst>
        </pc:spChg>
      </pc:sldChg>
      <pc:sldChg chg="addSp delSp modSp add ord replId">
        <pc:chgData name="Javier Alfonso Becerra Sanchez" userId="S::javierbecerra@javeriana.edu.co::24618491-9b76-434e-9a51-10f3a2af96f0" providerId="AD" clId="Web-{FA213D5F-7BFE-4615-8966-62985C6A832A}" dt="2020-09-10T04:38:19.913" v="150" actId="1076"/>
        <pc:sldMkLst>
          <pc:docMk/>
          <pc:sldMk cId="2016834418" sldId="342"/>
        </pc:sldMkLst>
        <pc:spChg chg="mod">
          <ac:chgData name="Javier Alfonso Becerra Sanchez" userId="S::javierbecerra@javeriana.edu.co::24618491-9b76-434e-9a51-10f3a2af96f0" providerId="AD" clId="Web-{FA213D5F-7BFE-4615-8966-62985C6A832A}" dt="2020-09-10T04:35:48.466" v="79" actId="1076"/>
          <ac:spMkLst>
            <pc:docMk/>
            <pc:sldMk cId="2016834418" sldId="342"/>
            <ac:spMk id="2" creationId="{AA808A1D-6CAF-4005-AEE7-5931878E4513}"/>
          </ac:spMkLst>
        </pc:spChg>
        <pc:spChg chg="del mod">
          <ac:chgData name="Javier Alfonso Becerra Sanchez" userId="S::javierbecerra@javeriana.edu.co::24618491-9b76-434e-9a51-10f3a2af96f0" providerId="AD" clId="Web-{FA213D5F-7BFE-4615-8966-62985C6A832A}" dt="2020-09-10T04:36:45.251" v="119"/>
          <ac:spMkLst>
            <pc:docMk/>
            <pc:sldMk cId="2016834418" sldId="342"/>
            <ac:spMk id="3" creationId="{6DCEDB3F-53AF-452E-BAB4-3D08DDCC1BBD}"/>
          </ac:spMkLst>
        </pc:spChg>
        <pc:spChg chg="del">
          <ac:chgData name="Javier Alfonso Becerra Sanchez" userId="S::javierbecerra@javeriana.edu.co::24618491-9b76-434e-9a51-10f3a2af96f0" providerId="AD" clId="Web-{FA213D5F-7BFE-4615-8966-62985C6A832A}" dt="2020-09-10T04:35:19.245" v="65"/>
          <ac:spMkLst>
            <pc:docMk/>
            <pc:sldMk cId="2016834418" sldId="342"/>
            <ac:spMk id="4" creationId="{211FBAC1-9851-4CAD-A3ED-9B7380103A07}"/>
          </ac:spMkLst>
        </pc:spChg>
        <pc:spChg chg="add del mod">
          <ac:chgData name="Javier Alfonso Becerra Sanchez" userId="S::javierbecerra@javeriana.edu.co::24618491-9b76-434e-9a51-10f3a2af96f0" providerId="AD" clId="Web-{FA213D5F-7BFE-4615-8966-62985C6A832A}" dt="2020-09-10T04:34:35.492" v="52"/>
          <ac:spMkLst>
            <pc:docMk/>
            <pc:sldMk cId="2016834418" sldId="342"/>
            <ac:spMk id="6" creationId="{4CDBFEB4-FA4F-4A74-8C54-518D555DAE1A}"/>
          </ac:spMkLst>
        </pc:spChg>
        <pc:spChg chg="add del mod">
          <ac:chgData name="Javier Alfonso Becerra Sanchez" userId="S::javierbecerra@javeriana.edu.co::24618491-9b76-434e-9a51-10f3a2af96f0" providerId="AD" clId="Web-{FA213D5F-7BFE-4615-8966-62985C6A832A}" dt="2020-09-10T04:34:40.977" v="53"/>
          <ac:spMkLst>
            <pc:docMk/>
            <pc:sldMk cId="2016834418" sldId="342"/>
            <ac:spMk id="8" creationId="{F2E253D8-166B-4823-BC49-49D4EC699543}"/>
          </ac:spMkLst>
        </pc:spChg>
        <pc:spChg chg="add del mod">
          <ac:chgData name="Javier Alfonso Becerra Sanchez" userId="S::javierbecerra@javeriana.edu.co::24618491-9b76-434e-9a51-10f3a2af96f0" providerId="AD" clId="Web-{FA213D5F-7BFE-4615-8966-62985C6A832A}" dt="2020-09-10T04:34:45.680" v="55"/>
          <ac:spMkLst>
            <pc:docMk/>
            <pc:sldMk cId="2016834418" sldId="342"/>
            <ac:spMk id="10" creationId="{0872E48C-A83A-490D-847A-4DC49B0CF3C1}"/>
          </ac:spMkLst>
        </pc:spChg>
        <pc:spChg chg="add del mod">
          <ac:chgData name="Javier Alfonso Becerra Sanchez" userId="S::javierbecerra@javeriana.edu.co::24618491-9b76-434e-9a51-10f3a2af96f0" providerId="AD" clId="Web-{FA213D5F-7BFE-4615-8966-62985C6A832A}" dt="2020-09-10T04:35:21.011" v="66"/>
          <ac:spMkLst>
            <pc:docMk/>
            <pc:sldMk cId="2016834418" sldId="342"/>
            <ac:spMk id="12" creationId="{318E68C9-2F2B-4945-8AEB-7FBB954A28D3}"/>
          </ac:spMkLst>
        </pc:spChg>
        <pc:spChg chg="add del mod">
          <ac:chgData name="Javier Alfonso Becerra Sanchez" userId="S::javierbecerra@javeriana.edu.co::24618491-9b76-434e-9a51-10f3a2af96f0" providerId="AD" clId="Web-{FA213D5F-7BFE-4615-8966-62985C6A832A}" dt="2020-09-10T04:35:17.370" v="64"/>
          <ac:spMkLst>
            <pc:docMk/>
            <pc:sldMk cId="2016834418" sldId="342"/>
            <ac:spMk id="14" creationId="{9D08641B-650C-4CF0-99D4-BB6FB2EB2C01}"/>
          </ac:spMkLst>
        </pc:spChg>
        <pc:spChg chg="add del mod">
          <ac:chgData name="Javier Alfonso Becerra Sanchez" userId="S::javierbecerra@javeriana.edu.co::24618491-9b76-434e-9a51-10f3a2af96f0" providerId="AD" clId="Web-{FA213D5F-7BFE-4615-8966-62985C6A832A}" dt="2020-09-10T04:35:27.464" v="69"/>
          <ac:spMkLst>
            <pc:docMk/>
            <pc:sldMk cId="2016834418" sldId="342"/>
            <ac:spMk id="16" creationId="{6E117B80-AC2F-4474-B41B-E5944C64D911}"/>
          </ac:spMkLst>
        </pc:spChg>
        <pc:spChg chg="mod">
          <ac:chgData name="Javier Alfonso Becerra Sanchez" userId="S::javierbecerra@javeriana.edu.co::24618491-9b76-434e-9a51-10f3a2af96f0" providerId="AD" clId="Web-{FA213D5F-7BFE-4615-8966-62985C6A832A}" dt="2020-09-10T04:35:48.481" v="81" actId="1076"/>
          <ac:spMkLst>
            <pc:docMk/>
            <pc:sldMk cId="2016834418" sldId="342"/>
            <ac:spMk id="29" creationId="{38FBDBB5-360E-49CC-9059-9EACD9BD183B}"/>
          </ac:spMkLst>
        </pc:spChg>
        <pc:spChg chg="mod">
          <ac:chgData name="Javier Alfonso Becerra Sanchez" userId="S::javierbecerra@javeriana.edu.co::24618491-9b76-434e-9a51-10f3a2af96f0" providerId="AD" clId="Web-{FA213D5F-7BFE-4615-8966-62985C6A832A}" dt="2020-09-10T04:38:15.350" v="149" actId="1076"/>
          <ac:spMkLst>
            <pc:docMk/>
            <pc:sldMk cId="2016834418" sldId="342"/>
            <ac:spMk id="30" creationId="{EC98AAC5-EF23-4820-98D3-6415EF4AD801}"/>
          </ac:spMkLst>
        </pc:spChg>
        <pc:spChg chg="del mod">
          <ac:chgData name="Javier Alfonso Becerra Sanchez" userId="S::javierbecerra@javeriana.edu.co::24618491-9b76-434e-9a51-10f3a2af96f0" providerId="AD" clId="Web-{FA213D5F-7BFE-4615-8966-62985C6A832A}" dt="2020-09-10T04:35:33.074" v="72"/>
          <ac:spMkLst>
            <pc:docMk/>
            <pc:sldMk cId="2016834418" sldId="342"/>
            <ac:spMk id="31" creationId="{48EA66CF-072B-4394-A07A-3F85425B7436}"/>
          </ac:spMkLst>
        </pc:spChg>
        <pc:spChg chg="del">
          <ac:chgData name="Javier Alfonso Becerra Sanchez" userId="S::javierbecerra@javeriana.edu.co::24618491-9b76-434e-9a51-10f3a2af96f0" providerId="AD" clId="Web-{FA213D5F-7BFE-4615-8966-62985C6A832A}" dt="2020-09-10T04:35:37.309" v="74"/>
          <ac:spMkLst>
            <pc:docMk/>
            <pc:sldMk cId="2016834418" sldId="342"/>
            <ac:spMk id="32" creationId="{6EB7FBFE-6CB8-425A-A6BA-A0FD30C416A5}"/>
          </ac:spMkLst>
        </pc:spChg>
        <pc:spChg chg="del">
          <ac:chgData name="Javier Alfonso Becerra Sanchez" userId="S::javierbecerra@javeriana.edu.co::24618491-9b76-434e-9a51-10f3a2af96f0" providerId="AD" clId="Web-{FA213D5F-7BFE-4615-8966-62985C6A832A}" dt="2020-09-10T04:35:35.855" v="73"/>
          <ac:spMkLst>
            <pc:docMk/>
            <pc:sldMk cId="2016834418" sldId="342"/>
            <ac:spMk id="33" creationId="{E65D15D9-ED5A-4B06-9144-52AB8A28AB30}"/>
          </ac:spMkLst>
        </pc:spChg>
        <pc:spChg chg="del">
          <ac:chgData name="Javier Alfonso Becerra Sanchez" userId="S::javierbecerra@javeriana.edu.co::24618491-9b76-434e-9a51-10f3a2af96f0" providerId="AD" clId="Web-{FA213D5F-7BFE-4615-8966-62985C6A832A}" dt="2020-09-10T04:35:29.168" v="70"/>
          <ac:spMkLst>
            <pc:docMk/>
            <pc:sldMk cId="2016834418" sldId="342"/>
            <ac:spMk id="34" creationId="{F03144CD-F99B-4529-88FF-A60BF13AF517}"/>
          </ac:spMkLst>
        </pc:spChg>
        <pc:spChg chg="add mod">
          <ac:chgData name="Javier Alfonso Becerra Sanchez" userId="S::javierbecerra@javeriana.edu.co::24618491-9b76-434e-9a51-10f3a2af96f0" providerId="AD" clId="Web-{FA213D5F-7BFE-4615-8966-62985C6A832A}" dt="2020-09-10T04:38:19.913" v="150" actId="1076"/>
          <ac:spMkLst>
            <pc:docMk/>
            <pc:sldMk cId="2016834418" sldId="342"/>
            <ac:spMk id="44" creationId="{C5784BCC-1D4D-472B-A99E-B97FB396FA90}"/>
          </ac:spMkLst>
        </pc:spChg>
        <pc:spChg chg="mod">
          <ac:chgData name="Javier Alfonso Becerra Sanchez" userId="S::javierbecerra@javeriana.edu.co::24618491-9b76-434e-9a51-10f3a2af96f0" providerId="AD" clId="Web-{FA213D5F-7BFE-4615-8966-62985C6A832A}" dt="2020-09-10T04:34:57.306" v="57" actId="1076"/>
          <ac:spMkLst>
            <pc:docMk/>
            <pc:sldMk cId="2016834418" sldId="342"/>
            <ac:spMk id="151" creationId="{00000000-0000-0000-0000-000000000000}"/>
          </ac:spMkLst>
        </pc:spChg>
        <pc:spChg chg="del">
          <ac:chgData name="Javier Alfonso Becerra Sanchez" userId="S::javierbecerra@javeriana.edu.co::24618491-9b76-434e-9a51-10f3a2af96f0" providerId="AD" clId="Web-{FA213D5F-7BFE-4615-8966-62985C6A832A}" dt="2020-09-10T04:34:31.242" v="50"/>
          <ac:spMkLst>
            <pc:docMk/>
            <pc:sldMk cId="2016834418" sldId="342"/>
            <ac:spMk id="152" creationId="{00000000-0000-0000-0000-000000000000}"/>
          </ac:spMkLst>
        </pc:spChg>
        <pc:spChg chg="mod">
          <ac:chgData name="Javier Alfonso Becerra Sanchez" userId="S::javierbecerra@javeriana.edu.co::24618491-9b76-434e-9a51-10f3a2af96f0" providerId="AD" clId="Web-{FA213D5F-7BFE-4615-8966-62985C6A832A}" dt="2020-09-10T04:34:59.587" v="58" actId="1076"/>
          <ac:spMkLst>
            <pc:docMk/>
            <pc:sldMk cId="2016834418" sldId="342"/>
            <ac:spMk id="153" creationId="{00000000-0000-0000-0000-000000000000}"/>
          </ac:spMkLst>
        </pc:spChg>
        <pc:spChg chg="del">
          <ac:chgData name="Javier Alfonso Becerra Sanchez" userId="S::javierbecerra@javeriana.edu.co::24618491-9b76-434e-9a51-10f3a2af96f0" providerId="AD" clId="Web-{FA213D5F-7BFE-4615-8966-62985C6A832A}" dt="2020-09-10T04:34:33.554" v="51"/>
          <ac:spMkLst>
            <pc:docMk/>
            <pc:sldMk cId="2016834418" sldId="342"/>
            <ac:spMk id="154" creationId="{00000000-0000-0000-0000-000000000000}"/>
          </ac:spMkLst>
        </pc:spChg>
        <pc:spChg chg="mod">
          <ac:chgData name="Javier Alfonso Becerra Sanchez" userId="S::javierbecerra@javeriana.edu.co::24618491-9b76-434e-9a51-10f3a2af96f0" providerId="AD" clId="Web-{FA213D5F-7BFE-4615-8966-62985C6A832A}" dt="2020-09-10T04:35:48.450" v="76" actId="1076"/>
          <ac:spMkLst>
            <pc:docMk/>
            <pc:sldMk cId="2016834418" sldId="342"/>
            <ac:spMk id="161" creationId="{00000000-0000-0000-0000-000000000000}"/>
          </ac:spMkLst>
        </pc:spChg>
        <pc:spChg chg="mod">
          <ac:chgData name="Javier Alfonso Becerra Sanchez" userId="S::javierbecerra@javeriana.edu.co::24618491-9b76-434e-9a51-10f3a2af96f0" providerId="AD" clId="Web-{FA213D5F-7BFE-4615-8966-62985C6A832A}" dt="2020-09-10T04:35:48.450" v="77" actId="1076"/>
          <ac:spMkLst>
            <pc:docMk/>
            <pc:sldMk cId="2016834418" sldId="342"/>
            <ac:spMk id="162" creationId="{00000000-0000-0000-0000-000000000000}"/>
          </ac:spMkLst>
        </pc:spChg>
        <pc:spChg chg="mod">
          <ac:chgData name="Javier Alfonso Becerra Sanchez" userId="S::javierbecerra@javeriana.edu.co::24618491-9b76-434e-9a51-10f3a2af96f0" providerId="AD" clId="Web-{FA213D5F-7BFE-4615-8966-62985C6A832A}" dt="2020-09-10T04:35:01.369" v="59" actId="1076"/>
          <ac:spMkLst>
            <pc:docMk/>
            <pc:sldMk cId="2016834418" sldId="342"/>
            <ac:spMk id="163" creationId="{00000000-0000-0000-0000-000000000000}"/>
          </ac:spMkLst>
        </pc:spChg>
        <pc:spChg chg="del">
          <ac:chgData name="Javier Alfonso Becerra Sanchez" userId="S::javierbecerra@javeriana.edu.co::24618491-9b76-434e-9a51-10f3a2af96f0" providerId="AD" clId="Web-{FA213D5F-7BFE-4615-8966-62985C6A832A}" dt="2020-09-10T04:34:42.930" v="54"/>
          <ac:spMkLst>
            <pc:docMk/>
            <pc:sldMk cId="2016834418" sldId="342"/>
            <ac:spMk id="164" creationId="{00000000-0000-0000-0000-000000000000}"/>
          </ac:spMkLst>
        </pc:spChg>
        <pc:spChg chg="mod">
          <ac:chgData name="Javier Alfonso Becerra Sanchez" userId="S::javierbecerra@javeriana.edu.co::24618491-9b76-434e-9a51-10f3a2af96f0" providerId="AD" clId="Web-{FA213D5F-7BFE-4615-8966-62985C6A832A}" dt="2020-09-10T04:36:03.998" v="93" actId="20577"/>
          <ac:spMkLst>
            <pc:docMk/>
            <pc:sldMk cId="2016834418" sldId="342"/>
            <ac:spMk id="165" creationId="{00000000-0000-0000-0000-000000000000}"/>
          </ac:spMkLst>
        </pc:spChg>
        <pc:spChg chg="del">
          <ac:chgData name="Javier Alfonso Becerra Sanchez" userId="S::javierbecerra@javeriana.edu.co::24618491-9b76-434e-9a51-10f3a2af96f0" providerId="AD" clId="Web-{FA213D5F-7BFE-4615-8966-62985C6A832A}" dt="2020-09-10T04:35:08.682" v="61"/>
          <ac:spMkLst>
            <pc:docMk/>
            <pc:sldMk cId="2016834418" sldId="342"/>
            <ac:spMk id="166" creationId="{00000000-0000-0000-0000-000000000000}"/>
          </ac:spMkLst>
        </pc:spChg>
        <pc:spChg chg="mod">
          <ac:chgData name="Javier Alfonso Becerra Sanchez" userId="S::javierbecerra@javeriana.edu.co::24618491-9b76-434e-9a51-10f3a2af96f0" providerId="AD" clId="Web-{FA213D5F-7BFE-4615-8966-62985C6A832A}" dt="2020-09-10T04:35:05.369" v="60" actId="1076"/>
          <ac:spMkLst>
            <pc:docMk/>
            <pc:sldMk cId="2016834418" sldId="342"/>
            <ac:spMk id="167" creationId="{00000000-0000-0000-0000-000000000000}"/>
          </ac:spMkLst>
        </pc:spChg>
        <pc:spChg chg="del">
          <ac:chgData name="Javier Alfonso Becerra Sanchez" userId="S::javierbecerra@javeriana.edu.co::24618491-9b76-434e-9a51-10f3a2af96f0" providerId="AD" clId="Web-{FA213D5F-7BFE-4615-8966-62985C6A832A}" dt="2020-09-10T04:34:48.118" v="56"/>
          <ac:spMkLst>
            <pc:docMk/>
            <pc:sldMk cId="2016834418" sldId="342"/>
            <ac:spMk id="168" creationId="{00000000-0000-0000-0000-000000000000}"/>
          </ac:spMkLst>
        </pc:spChg>
        <pc:spChg chg="mod">
          <ac:chgData name="Javier Alfonso Becerra Sanchez" userId="S::javierbecerra@javeriana.edu.co::24618491-9b76-434e-9a51-10f3a2af96f0" providerId="AD" clId="Web-{FA213D5F-7BFE-4615-8966-62985C6A832A}" dt="2020-09-10T04:37:22.253" v="148" actId="20577"/>
          <ac:spMkLst>
            <pc:docMk/>
            <pc:sldMk cId="2016834418" sldId="342"/>
            <ac:spMk id="169" creationId="{00000000-0000-0000-0000-000000000000}"/>
          </ac:spMkLst>
        </pc:spChg>
        <pc:spChg chg="del">
          <ac:chgData name="Javier Alfonso Becerra Sanchez" userId="S::javierbecerra@javeriana.edu.co::24618491-9b76-434e-9a51-10f3a2af96f0" providerId="AD" clId="Web-{FA213D5F-7BFE-4615-8966-62985C6A832A}" dt="2020-09-10T04:35:10.369" v="62"/>
          <ac:spMkLst>
            <pc:docMk/>
            <pc:sldMk cId="2016834418" sldId="342"/>
            <ac:spMk id="170" creationId="{00000000-0000-0000-0000-000000000000}"/>
          </ac:spMkLst>
        </pc:spChg>
      </pc:sldChg>
    </pc:docChg>
  </pc:docChgLst>
  <pc:docChgLst>
    <pc:chgData name="Javier Alfonso Becerra Sanchez" userId="S::javierbecerra@javeriana.edu.co::24618491-9b76-434e-9a51-10f3a2af96f0" providerId="AD" clId="Web-{D6C8CD0B-4EA8-491A-513F-027C2204DCE0}"/>
    <pc:docChg chg="modSld">
      <pc:chgData name="Javier Alfonso Becerra Sanchez" userId="S::javierbecerra@javeriana.edu.co::24618491-9b76-434e-9a51-10f3a2af96f0" providerId="AD" clId="Web-{D6C8CD0B-4EA8-491A-513F-027C2204DCE0}" dt="2020-09-10T03:21:17.790" v="0"/>
      <pc:docMkLst>
        <pc:docMk/>
      </pc:docMkLst>
      <pc:sldChg chg="delSp">
        <pc:chgData name="Javier Alfonso Becerra Sanchez" userId="S::javierbecerra@javeriana.edu.co::24618491-9b76-434e-9a51-10f3a2af96f0" providerId="AD" clId="Web-{D6C8CD0B-4EA8-491A-513F-027C2204DCE0}" dt="2020-09-10T03:21:17.790" v="0"/>
        <pc:sldMkLst>
          <pc:docMk/>
          <pc:sldMk cId="139267191" sldId="339"/>
        </pc:sldMkLst>
        <pc:picChg chg="del">
          <ac:chgData name="Javier Alfonso Becerra Sanchez" userId="S::javierbecerra@javeriana.edu.co::24618491-9b76-434e-9a51-10f3a2af96f0" providerId="AD" clId="Web-{D6C8CD0B-4EA8-491A-513F-027C2204DCE0}" dt="2020-09-10T03:21:17.790" v="0"/>
          <ac:picMkLst>
            <pc:docMk/>
            <pc:sldMk cId="139267191" sldId="339"/>
            <ac:picMk id="7" creationId="{E864C23F-7731-419B-B4B3-AACAE7A768C5}"/>
          </ac:picMkLst>
        </pc:picChg>
      </pc:sldChg>
    </pc:docChg>
  </pc:docChgLst>
  <pc:docChgLst>
    <pc:chgData name="Johan Miguel Céspedes Ortega" userId="S::johancespedes@javeriana.edu.co::f17f7fb6-0850-49cd-8389-128255a6d3fb" providerId="AD" clId="Web-{89E274B0-2FE7-4AA3-E166-77FCD2E2DB6E}"/>
    <pc:docChg chg="modSld">
      <pc:chgData name="Johan Miguel Céspedes Ortega" userId="S::johancespedes@javeriana.edu.co::f17f7fb6-0850-49cd-8389-128255a6d3fb" providerId="AD" clId="Web-{89E274B0-2FE7-4AA3-E166-77FCD2E2DB6E}" dt="2020-09-10T03:15:58.077" v="7" actId="14100"/>
      <pc:docMkLst>
        <pc:docMk/>
      </pc:docMkLst>
      <pc:sldChg chg="addSp delSp modSp">
        <pc:chgData name="Johan Miguel Céspedes Ortega" userId="S::johancespedes@javeriana.edu.co::f17f7fb6-0850-49cd-8389-128255a6d3fb" providerId="AD" clId="Web-{89E274B0-2FE7-4AA3-E166-77FCD2E2DB6E}" dt="2020-09-10T03:15:58.077" v="7" actId="14100"/>
        <pc:sldMkLst>
          <pc:docMk/>
          <pc:sldMk cId="1301410437" sldId="338"/>
        </pc:sldMkLst>
        <pc:picChg chg="add mod">
          <ac:chgData name="Johan Miguel Céspedes Ortega" userId="S::johancespedes@javeriana.edu.co::f17f7fb6-0850-49cd-8389-128255a6d3fb" providerId="AD" clId="Web-{89E274B0-2FE7-4AA3-E166-77FCD2E2DB6E}" dt="2020-09-10T03:15:58.077" v="7" actId="14100"/>
          <ac:picMkLst>
            <pc:docMk/>
            <pc:sldMk cId="1301410437" sldId="338"/>
            <ac:picMk id="2" creationId="{4E2EB751-235B-40DB-9FF8-F79E71AE211D}"/>
          </ac:picMkLst>
        </pc:picChg>
        <pc:picChg chg="del">
          <ac:chgData name="Johan Miguel Céspedes Ortega" userId="S::johancespedes@javeriana.edu.co::f17f7fb6-0850-49cd-8389-128255a6d3fb" providerId="AD" clId="Web-{89E274B0-2FE7-4AA3-E166-77FCD2E2DB6E}" dt="2020-09-10T03:15:21.560" v="0"/>
          <ac:picMkLst>
            <pc:docMk/>
            <pc:sldMk cId="1301410437" sldId="338"/>
            <ac:picMk id="5" creationId="{CD42CC98-4241-461A-9139-63DAC37F26C6}"/>
          </ac:picMkLst>
        </pc:picChg>
      </pc:sldChg>
    </pc:docChg>
  </pc:docChgLst>
  <pc:docChgLst>
    <pc:chgData name="Johan Miguel Céspedes Ortega" userId="S::johancespedes@javeriana.edu.co::f17f7fb6-0850-49cd-8389-128255a6d3fb" providerId="AD" clId="Web-{1EE64455-84DC-457B-9979-B77FF90F9430}"/>
    <pc:docChg chg="addSld modSld sldOrd modSection">
      <pc:chgData name="Johan Miguel Céspedes Ortega" userId="S::johancespedes@javeriana.edu.co::f17f7fb6-0850-49cd-8389-128255a6d3fb" providerId="AD" clId="Web-{1EE64455-84DC-457B-9979-B77FF90F9430}" dt="2020-10-01T03:43:16.930" v="8" actId="1076"/>
      <pc:docMkLst>
        <pc:docMk/>
      </pc:docMkLst>
      <pc:sldChg chg="addSp delSp modSp add ord replId delAnim">
        <pc:chgData name="Johan Miguel Céspedes Ortega" userId="S::johancespedes@javeriana.edu.co::f17f7fb6-0850-49cd-8389-128255a6d3fb" providerId="AD" clId="Web-{1EE64455-84DC-457B-9979-B77FF90F9430}" dt="2020-10-01T03:43:16.930" v="8" actId="1076"/>
        <pc:sldMkLst>
          <pc:docMk/>
          <pc:sldMk cId="416323711" sldId="352"/>
        </pc:sldMkLst>
        <pc:picChg chg="add mod">
          <ac:chgData name="Johan Miguel Céspedes Ortega" userId="S::johancespedes@javeriana.edu.co::f17f7fb6-0850-49cd-8389-128255a6d3fb" providerId="AD" clId="Web-{1EE64455-84DC-457B-9979-B77FF90F9430}" dt="2020-10-01T03:43:16.930" v="8" actId="1076"/>
          <ac:picMkLst>
            <pc:docMk/>
            <pc:sldMk cId="416323711" sldId="352"/>
            <ac:picMk id="2" creationId="{967DB8B2-2C4D-4576-913C-081C55B07F9E}"/>
          </ac:picMkLst>
        </pc:picChg>
        <pc:picChg chg="del">
          <ac:chgData name="Johan Miguel Céspedes Ortega" userId="S::johancespedes@javeriana.edu.co::f17f7fb6-0850-49cd-8389-128255a6d3fb" providerId="AD" clId="Web-{1EE64455-84DC-457B-9979-B77FF90F9430}" dt="2020-10-01T03:42:22.819" v="2"/>
          <ac:picMkLst>
            <pc:docMk/>
            <pc:sldMk cId="416323711" sldId="352"/>
            <ac:picMk id="6" creationId="{25475969-67A2-F04D-BDB6-33B51729632F}"/>
          </ac:picMkLst>
        </pc:picChg>
      </pc:sldChg>
    </pc:docChg>
  </pc:docChgLst>
  <pc:docChgLst>
    <pc:chgData name="Johan Miguel Céspedes Ortega" userId="S::johancespedes@javeriana.edu.co::f17f7fb6-0850-49cd-8389-128255a6d3fb" providerId="AD" clId="Web-{65369F38-1ADC-2513-DC13-CAC8A66BF7AD}"/>
    <pc:docChg chg="modSld">
      <pc:chgData name="Johan Miguel Céspedes Ortega" userId="S::johancespedes@javeriana.edu.co::f17f7fb6-0850-49cd-8389-128255a6d3fb" providerId="AD" clId="Web-{65369F38-1ADC-2513-DC13-CAC8A66BF7AD}" dt="2020-09-10T21:21:56.927" v="0"/>
      <pc:docMkLst>
        <pc:docMk/>
      </pc:docMkLst>
      <pc:sldChg chg="mod modShow">
        <pc:chgData name="Johan Miguel Céspedes Ortega" userId="S::johancespedes@javeriana.edu.co::f17f7fb6-0850-49cd-8389-128255a6d3fb" providerId="AD" clId="Web-{65369F38-1ADC-2513-DC13-CAC8A66BF7AD}" dt="2020-09-10T21:21:56.927" v="0"/>
        <pc:sldMkLst>
          <pc:docMk/>
          <pc:sldMk cId="134414583" sldId="351"/>
        </pc:sldMkLst>
      </pc:sldChg>
    </pc:docChg>
  </pc:docChgLst>
  <pc:docChgLst>
    <pc:chgData name="JOSE ESTEBAN BETIN DIAZ" userId="S::josebetind@javeriana.edu.co::c2163d73-8c20-4362-8747-4b1728898903" providerId="AD" clId="Web-{885A2556-86BD-4946-E117-11489B765EBB}"/>
    <pc:docChg chg="modSld">
      <pc:chgData name="JOSE ESTEBAN BETIN DIAZ" userId="S::josebetind@javeriana.edu.co::c2163d73-8c20-4362-8747-4b1728898903" providerId="AD" clId="Web-{885A2556-86BD-4946-E117-11489B765EBB}" dt="2020-08-27T23:56:03.772" v="2" actId="20577"/>
      <pc:docMkLst>
        <pc:docMk/>
      </pc:docMkLst>
      <pc:sldChg chg="modSp">
        <pc:chgData name="JOSE ESTEBAN BETIN DIAZ" userId="S::josebetind@javeriana.edu.co::c2163d73-8c20-4362-8747-4b1728898903" providerId="AD" clId="Web-{885A2556-86BD-4946-E117-11489B765EBB}" dt="2020-08-27T23:56:03.772" v="2" actId="20577"/>
        <pc:sldMkLst>
          <pc:docMk/>
          <pc:sldMk cId="0" sldId="257"/>
        </pc:sldMkLst>
        <pc:spChg chg="mod">
          <ac:chgData name="JOSE ESTEBAN BETIN DIAZ" userId="S::josebetind@javeriana.edu.co::c2163d73-8c20-4362-8747-4b1728898903" providerId="AD" clId="Web-{885A2556-86BD-4946-E117-11489B765EBB}" dt="2020-08-27T23:56:03.772" v="2" actId="20577"/>
          <ac:spMkLst>
            <pc:docMk/>
            <pc:sldMk cId="0" sldId="257"/>
            <ac:spMk id="143" creationId="{00000000-0000-0000-0000-000000000000}"/>
          </ac:spMkLst>
        </pc:spChg>
      </pc:sldChg>
    </pc:docChg>
  </pc:docChgLst>
  <pc:docChgLst>
    <pc:chgData name="Johann Fernando Trigos Niño" userId="S::johann.trigos@javeriana.edu.co::a5e552ae-ed93-4444-9585-c7c044a90aef" providerId="AD" clId="Web-{828A39B0-DBCE-4239-AC9D-4CA45B6C5E29}"/>
    <pc:docChg chg="addSld modSld sldOrd modSection">
      <pc:chgData name="Johann Fernando Trigos Niño" userId="S::johann.trigos@javeriana.edu.co::a5e552ae-ed93-4444-9585-c7c044a90aef" providerId="AD" clId="Web-{828A39B0-DBCE-4239-AC9D-4CA45B6C5E29}" dt="2020-09-10T04:07:51.100" v="34"/>
      <pc:docMkLst>
        <pc:docMk/>
      </pc:docMkLst>
      <pc:sldChg chg="addSp delSp modSp add ord replId modTransition addAnim delAnim modAnim">
        <pc:chgData name="Johann Fernando Trigos Niño" userId="S::johann.trigos@javeriana.edu.co::a5e552ae-ed93-4444-9585-c7c044a90aef" providerId="AD" clId="Web-{828A39B0-DBCE-4239-AC9D-4CA45B6C5E29}" dt="2020-09-10T04:07:51.100" v="34"/>
        <pc:sldMkLst>
          <pc:docMk/>
          <pc:sldMk cId="448537467" sldId="340"/>
        </pc:sldMkLst>
        <pc:picChg chg="del">
          <ac:chgData name="Johann Fernando Trigos Niño" userId="S::johann.trigos@javeriana.edu.co::a5e552ae-ed93-4444-9585-c7c044a90aef" providerId="AD" clId="Web-{828A39B0-DBCE-4239-AC9D-4CA45B6C5E29}" dt="2020-09-10T03:52:07.879" v="2"/>
          <ac:picMkLst>
            <pc:docMk/>
            <pc:sldMk cId="448537467" sldId="340"/>
            <ac:picMk id="2" creationId="{4E2EB751-235B-40DB-9FF8-F79E71AE211D}"/>
          </ac:picMkLst>
        </pc:picChg>
        <pc:picChg chg="add del mod">
          <ac:chgData name="Johann Fernando Trigos Niño" userId="S::johann.trigos@javeriana.edu.co::a5e552ae-ed93-4444-9585-c7c044a90aef" providerId="AD" clId="Web-{828A39B0-DBCE-4239-AC9D-4CA45B6C5E29}" dt="2020-09-10T03:53:02.614" v="8"/>
          <ac:picMkLst>
            <pc:docMk/>
            <pc:sldMk cId="448537467" sldId="340"/>
            <ac:picMk id="3" creationId="{03DF7126-367B-4F3D-856E-A4A60A6E8C2E}"/>
          </ac:picMkLst>
        </pc:picChg>
        <pc:picChg chg="add mod">
          <ac:chgData name="Johann Fernando Trigos Niño" userId="S::johann.trigos@javeriana.edu.co::a5e552ae-ed93-4444-9585-c7c044a90aef" providerId="AD" clId="Web-{828A39B0-DBCE-4239-AC9D-4CA45B6C5E29}" dt="2020-09-10T03:53:44.598" v="16" actId="14100"/>
          <ac:picMkLst>
            <pc:docMk/>
            <pc:sldMk cId="448537467" sldId="340"/>
            <ac:picMk id="4" creationId="{757A9004-0D1D-4382-848D-C418E9D149D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3A46B1-9BE2-4961-B383-E116BB4C0F9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ES"/>
        </a:p>
      </dgm:t>
    </dgm:pt>
    <dgm:pt modelId="{DB81C2C0-F3F2-4772-B31A-0DEF68C9B9F5}">
      <dgm:prSet phldrT="[Texto]"/>
      <dgm:spPr/>
      <dgm:t>
        <a:bodyPr/>
        <a:lstStyle/>
        <a:p>
          <a:r>
            <a:rPr lang="es-ES"/>
            <a:t>WBS DEL PRODUCTO</a:t>
          </a:r>
        </a:p>
      </dgm:t>
    </dgm:pt>
    <dgm:pt modelId="{33B7250D-24F7-45E4-9456-1D4D75E6DA55}" type="parTrans" cxnId="{D5BED040-16F1-4A0F-A610-8B243AEF9DED}">
      <dgm:prSet/>
      <dgm:spPr/>
      <dgm:t>
        <a:bodyPr/>
        <a:lstStyle/>
        <a:p>
          <a:endParaRPr lang="es-ES"/>
        </a:p>
      </dgm:t>
    </dgm:pt>
    <dgm:pt modelId="{C9B0964C-E25C-40C5-830B-29F9A01458FF}" type="sibTrans" cxnId="{D5BED040-16F1-4A0F-A610-8B243AEF9DED}">
      <dgm:prSet/>
      <dgm:spPr/>
      <dgm:t>
        <a:bodyPr/>
        <a:lstStyle/>
        <a:p>
          <a:endParaRPr lang="es-ES"/>
        </a:p>
      </dgm:t>
    </dgm:pt>
    <dgm:pt modelId="{AE528C86-1140-48C5-B942-08DBDC03603E}">
      <dgm:prSet phldrT="[Texto]"/>
      <dgm:spPr>
        <a:solidFill>
          <a:schemeClr val="accent1">
            <a:hueOff val="0"/>
            <a:satOff val="0"/>
            <a:lumOff val="0"/>
            <a:alpha val="48000"/>
          </a:schemeClr>
        </a:solidFill>
      </dgm:spPr>
      <dgm:t>
        <a:bodyPr/>
        <a:lstStyle/>
        <a:p>
          <a:r>
            <a:rPr lang="es-ES"/>
            <a:t>1.0 Usuarios</a:t>
          </a:r>
        </a:p>
      </dgm:t>
    </dgm:pt>
    <dgm:pt modelId="{51529359-A46C-44D6-8303-779F8E1CD25D}" type="parTrans" cxnId="{F1D9AE42-024E-404B-8F1B-284985259482}">
      <dgm:prSet/>
      <dgm:spPr/>
      <dgm:t>
        <a:bodyPr/>
        <a:lstStyle/>
        <a:p>
          <a:endParaRPr lang="es-ES"/>
        </a:p>
      </dgm:t>
    </dgm:pt>
    <dgm:pt modelId="{65769B5C-4F52-4646-AD52-634DB8B747FA}" type="sibTrans" cxnId="{F1D9AE42-024E-404B-8F1B-284985259482}">
      <dgm:prSet/>
      <dgm:spPr/>
      <dgm:t>
        <a:bodyPr/>
        <a:lstStyle/>
        <a:p>
          <a:endParaRPr lang="es-ES"/>
        </a:p>
      </dgm:t>
    </dgm:pt>
    <dgm:pt modelId="{2C2423E0-AE73-4E42-8CEE-4AAB691A28E9}">
      <dgm:prSet phldrT="[Texto]"/>
      <dgm:spPr>
        <a:solidFill>
          <a:srgbClr val="92D050"/>
        </a:solidFill>
      </dgm:spPr>
      <dgm:t>
        <a:bodyPr/>
        <a:lstStyle/>
        <a:p>
          <a:r>
            <a:rPr lang="es-ES"/>
            <a:t>2.0 Autenticación</a:t>
          </a:r>
        </a:p>
      </dgm:t>
    </dgm:pt>
    <dgm:pt modelId="{7133404A-90AD-4272-BFA5-E5B2A876871F}" type="parTrans" cxnId="{1ECD74CC-2F3D-4F44-8742-29743D7C231B}">
      <dgm:prSet/>
      <dgm:spPr/>
      <dgm:t>
        <a:bodyPr/>
        <a:lstStyle/>
        <a:p>
          <a:endParaRPr lang="es-ES"/>
        </a:p>
      </dgm:t>
    </dgm:pt>
    <dgm:pt modelId="{AA92E592-8516-48D8-915A-2F5B72D4201D}" type="sibTrans" cxnId="{1ECD74CC-2F3D-4F44-8742-29743D7C231B}">
      <dgm:prSet/>
      <dgm:spPr/>
      <dgm:t>
        <a:bodyPr/>
        <a:lstStyle/>
        <a:p>
          <a:endParaRPr lang="es-ES"/>
        </a:p>
      </dgm:t>
    </dgm:pt>
    <dgm:pt modelId="{A47C7768-E75A-49EA-9A15-F203F36C4E17}">
      <dgm:prSet phldrT="[Texto]"/>
      <dgm:spPr>
        <a:solidFill>
          <a:srgbClr val="FFFF00">
            <a:alpha val="66000"/>
          </a:srgbClr>
        </a:solidFill>
      </dgm:spPr>
      <dgm:t>
        <a:bodyPr/>
        <a:lstStyle/>
        <a:p>
          <a:r>
            <a:rPr lang="es-ES"/>
            <a:t>3.0 Lugares de Atención</a:t>
          </a:r>
        </a:p>
      </dgm:t>
    </dgm:pt>
    <dgm:pt modelId="{A2B45184-043B-4FB0-94EF-F3098BAF6707}" type="parTrans" cxnId="{C644A326-51D4-4114-A173-FF83E902014A}">
      <dgm:prSet/>
      <dgm:spPr/>
      <dgm:t>
        <a:bodyPr/>
        <a:lstStyle/>
        <a:p>
          <a:endParaRPr lang="es-ES"/>
        </a:p>
      </dgm:t>
    </dgm:pt>
    <dgm:pt modelId="{2AB93C7D-A6AD-41D2-874D-7C35278D882A}" type="sibTrans" cxnId="{C644A326-51D4-4114-A173-FF83E902014A}">
      <dgm:prSet/>
      <dgm:spPr/>
      <dgm:t>
        <a:bodyPr/>
        <a:lstStyle/>
        <a:p>
          <a:endParaRPr lang="es-ES"/>
        </a:p>
      </dgm:t>
    </dgm:pt>
    <dgm:pt modelId="{3ADB4FCD-F670-41F3-9748-A39ED543D877}">
      <dgm:prSet phldrT="[Texto]"/>
      <dgm:spPr>
        <a:solidFill>
          <a:srgbClr val="7030A0">
            <a:alpha val="65000"/>
          </a:srgbClr>
        </a:solidFill>
      </dgm:spPr>
      <dgm:t>
        <a:bodyPr/>
        <a:lstStyle/>
        <a:p>
          <a:r>
            <a:rPr lang="es-ES"/>
            <a:t>4.0 EPS</a:t>
          </a:r>
        </a:p>
      </dgm:t>
    </dgm:pt>
    <dgm:pt modelId="{49B28EEA-4218-4CC0-8C01-703989A9E139}" type="parTrans" cxnId="{EC72ED18-6685-4CD8-824E-CC5BCE86368D}">
      <dgm:prSet/>
      <dgm:spPr/>
      <dgm:t>
        <a:bodyPr/>
        <a:lstStyle/>
        <a:p>
          <a:endParaRPr lang="es-ES"/>
        </a:p>
      </dgm:t>
    </dgm:pt>
    <dgm:pt modelId="{5668D843-0E01-41B4-8C5E-D2E366F98065}" type="sibTrans" cxnId="{EC72ED18-6685-4CD8-824E-CC5BCE86368D}">
      <dgm:prSet/>
      <dgm:spPr/>
      <dgm:t>
        <a:bodyPr/>
        <a:lstStyle/>
        <a:p>
          <a:endParaRPr lang="es-ES"/>
        </a:p>
      </dgm:t>
    </dgm:pt>
    <dgm:pt modelId="{4A6C372B-7896-4D32-BDDC-19B0178EA316}">
      <dgm:prSet phldrT="[Texto]"/>
      <dgm:spPr>
        <a:solidFill>
          <a:srgbClr val="FFC000">
            <a:alpha val="66000"/>
          </a:srgbClr>
        </a:solidFill>
      </dgm:spPr>
      <dgm:t>
        <a:bodyPr/>
        <a:lstStyle/>
        <a:p>
          <a:r>
            <a:rPr lang="es-ES"/>
            <a:t>5.0 Especialidades</a:t>
          </a:r>
        </a:p>
      </dgm:t>
    </dgm:pt>
    <dgm:pt modelId="{A61A8C41-B003-4EC7-B36C-2321C49A6349}" type="parTrans" cxnId="{7C427EFE-E87E-4F53-A7D2-36D3ABAA2A82}">
      <dgm:prSet/>
      <dgm:spPr/>
      <dgm:t>
        <a:bodyPr/>
        <a:lstStyle/>
        <a:p>
          <a:endParaRPr lang="es-ES"/>
        </a:p>
      </dgm:t>
    </dgm:pt>
    <dgm:pt modelId="{5C76C56A-BAF0-4A0F-9E39-A3A16FF97876}" type="sibTrans" cxnId="{7C427EFE-E87E-4F53-A7D2-36D3ABAA2A82}">
      <dgm:prSet/>
      <dgm:spPr/>
      <dgm:t>
        <a:bodyPr/>
        <a:lstStyle/>
        <a:p>
          <a:endParaRPr lang="es-ES"/>
        </a:p>
      </dgm:t>
    </dgm:pt>
    <dgm:pt modelId="{0635FE68-8C09-4AAA-B336-08656718BF0F}">
      <dgm:prSet phldrT="[Texto]"/>
      <dgm:spPr>
        <a:solidFill>
          <a:schemeClr val="bg1">
            <a:lumMod val="75000"/>
            <a:lumOff val="25000"/>
            <a:alpha val="52000"/>
          </a:schemeClr>
        </a:solidFill>
      </dgm:spPr>
      <dgm:t>
        <a:bodyPr/>
        <a:lstStyle/>
        <a:p>
          <a:r>
            <a:rPr lang="es-ES"/>
            <a:t>6.0 Gestión de Disponibilidad</a:t>
          </a:r>
        </a:p>
      </dgm:t>
    </dgm:pt>
    <dgm:pt modelId="{919B10F6-A137-4588-992E-4A9536484C5D}" type="parTrans" cxnId="{A450B49C-E7BA-4A1E-BB06-C10E65E6250E}">
      <dgm:prSet/>
      <dgm:spPr/>
      <dgm:t>
        <a:bodyPr/>
        <a:lstStyle/>
        <a:p>
          <a:endParaRPr lang="es-ES"/>
        </a:p>
      </dgm:t>
    </dgm:pt>
    <dgm:pt modelId="{DB08F20A-8C5E-483D-A1FD-1595D57325AD}" type="sibTrans" cxnId="{A450B49C-E7BA-4A1E-BB06-C10E65E6250E}">
      <dgm:prSet/>
      <dgm:spPr/>
      <dgm:t>
        <a:bodyPr/>
        <a:lstStyle/>
        <a:p>
          <a:endParaRPr lang="es-ES"/>
        </a:p>
      </dgm:t>
    </dgm:pt>
    <dgm:pt modelId="{56EBCA4E-E806-4657-ACDC-19ECB9FF68FA}">
      <dgm:prSet phldrT="[Texto]"/>
      <dgm:spPr>
        <a:solidFill>
          <a:srgbClr val="F1B3E8"/>
        </a:solidFill>
      </dgm:spPr>
      <dgm:t>
        <a:bodyPr/>
        <a:lstStyle/>
        <a:p>
          <a:r>
            <a:rPr lang="es-ES"/>
            <a:t>7.0 Utilitario</a:t>
          </a:r>
        </a:p>
      </dgm:t>
    </dgm:pt>
    <dgm:pt modelId="{1F1D5364-50FC-42D0-8E29-DA96CB907BEF}" type="parTrans" cxnId="{14E6F795-EB76-4260-9746-DF6D4B0BCD0F}">
      <dgm:prSet/>
      <dgm:spPr/>
      <dgm:t>
        <a:bodyPr/>
        <a:lstStyle/>
        <a:p>
          <a:endParaRPr lang="es-ES"/>
        </a:p>
      </dgm:t>
    </dgm:pt>
    <dgm:pt modelId="{918CC986-0030-4612-A64D-A97445CD46B4}" type="sibTrans" cxnId="{14E6F795-EB76-4260-9746-DF6D4B0BCD0F}">
      <dgm:prSet/>
      <dgm:spPr/>
      <dgm:t>
        <a:bodyPr/>
        <a:lstStyle/>
        <a:p>
          <a:endParaRPr lang="es-ES"/>
        </a:p>
      </dgm:t>
    </dgm:pt>
    <dgm:pt modelId="{78646941-C46F-44D3-BA70-79CC7ED5D4FB}">
      <dgm:prSet phldrT="[Texto]"/>
      <dgm:spPr>
        <a:solidFill>
          <a:srgbClr val="F9B8AB"/>
        </a:solidFill>
      </dgm:spPr>
      <dgm:t>
        <a:bodyPr/>
        <a:lstStyle/>
        <a:p>
          <a:r>
            <a:rPr lang="es-ES"/>
            <a:t>8.0 Reportes</a:t>
          </a:r>
        </a:p>
      </dgm:t>
    </dgm:pt>
    <dgm:pt modelId="{7B466B68-9CB5-49E8-BEA3-0EB83A1E3758}" type="parTrans" cxnId="{B6DB79BA-0C61-45BC-975B-B14EF34539A3}">
      <dgm:prSet/>
      <dgm:spPr/>
      <dgm:t>
        <a:bodyPr/>
        <a:lstStyle/>
        <a:p>
          <a:endParaRPr lang="es-ES"/>
        </a:p>
      </dgm:t>
    </dgm:pt>
    <dgm:pt modelId="{61308591-F487-4305-941A-D3C955A87535}" type="sibTrans" cxnId="{B6DB79BA-0C61-45BC-975B-B14EF34539A3}">
      <dgm:prSet/>
      <dgm:spPr/>
      <dgm:t>
        <a:bodyPr/>
        <a:lstStyle/>
        <a:p>
          <a:endParaRPr lang="es-ES"/>
        </a:p>
      </dgm:t>
    </dgm:pt>
    <dgm:pt modelId="{43EFE8EC-ADB6-4CD5-903D-99EE32C65C22}">
      <dgm:prSet phldrT="[Texto]"/>
      <dgm:spPr>
        <a:solidFill>
          <a:schemeClr val="accent1">
            <a:hueOff val="0"/>
            <a:satOff val="0"/>
            <a:lumOff val="0"/>
            <a:alpha val="48000"/>
          </a:schemeClr>
        </a:solidFill>
      </dgm:spPr>
      <dgm:t>
        <a:bodyPr/>
        <a:lstStyle/>
        <a:p>
          <a:r>
            <a:rPr lang="es-ES"/>
            <a:t>1.1 Crear Usuarios</a:t>
          </a:r>
        </a:p>
      </dgm:t>
    </dgm:pt>
    <dgm:pt modelId="{D2EE866E-FA3C-432A-8E27-50DC01DB9BB0}" type="parTrans" cxnId="{B15591A1-EBF3-491F-AECF-7D364CC90244}">
      <dgm:prSet/>
      <dgm:spPr/>
      <dgm:t>
        <a:bodyPr/>
        <a:lstStyle/>
        <a:p>
          <a:endParaRPr lang="es-ES"/>
        </a:p>
      </dgm:t>
    </dgm:pt>
    <dgm:pt modelId="{9514FE9C-ADB3-4BB4-9137-7DD35556F593}" type="sibTrans" cxnId="{B15591A1-EBF3-491F-AECF-7D364CC90244}">
      <dgm:prSet/>
      <dgm:spPr/>
      <dgm:t>
        <a:bodyPr/>
        <a:lstStyle/>
        <a:p>
          <a:endParaRPr lang="es-ES"/>
        </a:p>
      </dgm:t>
    </dgm:pt>
    <dgm:pt modelId="{F1EA2479-AB9B-4116-AFE9-E878E981FE1E}">
      <dgm:prSet phldrT="[Texto]"/>
      <dgm:spPr>
        <a:solidFill>
          <a:schemeClr val="accent1">
            <a:hueOff val="0"/>
            <a:satOff val="0"/>
            <a:lumOff val="0"/>
            <a:alpha val="48000"/>
          </a:schemeClr>
        </a:solidFill>
      </dgm:spPr>
      <dgm:t>
        <a:bodyPr/>
        <a:lstStyle/>
        <a:p>
          <a:r>
            <a:rPr lang="es-ES"/>
            <a:t>1.2 Actualizar Usuarios</a:t>
          </a:r>
        </a:p>
      </dgm:t>
    </dgm:pt>
    <dgm:pt modelId="{80AA9E40-D3EA-4935-BB94-810A5632B9D2}" type="parTrans" cxnId="{09DF10AB-2A8E-4A57-8D24-1093B579663F}">
      <dgm:prSet/>
      <dgm:spPr/>
      <dgm:t>
        <a:bodyPr/>
        <a:lstStyle/>
        <a:p>
          <a:endParaRPr lang="es-ES"/>
        </a:p>
      </dgm:t>
    </dgm:pt>
    <dgm:pt modelId="{F53D3B06-2DCF-477A-BCA4-8DD60EC75EDC}" type="sibTrans" cxnId="{09DF10AB-2A8E-4A57-8D24-1093B579663F}">
      <dgm:prSet/>
      <dgm:spPr/>
      <dgm:t>
        <a:bodyPr/>
        <a:lstStyle/>
        <a:p>
          <a:endParaRPr lang="es-ES"/>
        </a:p>
      </dgm:t>
    </dgm:pt>
    <dgm:pt modelId="{9B3972E6-EF15-421C-B6B0-05647DA89509}">
      <dgm:prSet phldrT="[Texto]"/>
      <dgm:spPr>
        <a:solidFill>
          <a:schemeClr val="accent1">
            <a:hueOff val="0"/>
            <a:satOff val="0"/>
            <a:lumOff val="0"/>
            <a:alpha val="48000"/>
          </a:schemeClr>
        </a:solidFill>
      </dgm:spPr>
      <dgm:t>
        <a:bodyPr/>
        <a:lstStyle/>
        <a:p>
          <a:r>
            <a:rPr lang="es-ES"/>
            <a:t>1.3 Consultar Usuarios</a:t>
          </a:r>
        </a:p>
      </dgm:t>
    </dgm:pt>
    <dgm:pt modelId="{5F30F5CA-BED7-40CF-8133-5F91E72A77EB}" type="parTrans" cxnId="{5F0F0E56-C071-4029-9285-E45697FC9B66}">
      <dgm:prSet/>
      <dgm:spPr/>
      <dgm:t>
        <a:bodyPr/>
        <a:lstStyle/>
        <a:p>
          <a:endParaRPr lang="es-ES"/>
        </a:p>
      </dgm:t>
    </dgm:pt>
    <dgm:pt modelId="{8BD07F3D-1565-46D3-BE68-41A238D4A855}" type="sibTrans" cxnId="{5F0F0E56-C071-4029-9285-E45697FC9B66}">
      <dgm:prSet/>
      <dgm:spPr/>
      <dgm:t>
        <a:bodyPr/>
        <a:lstStyle/>
        <a:p>
          <a:endParaRPr lang="es-ES"/>
        </a:p>
      </dgm:t>
    </dgm:pt>
    <dgm:pt modelId="{D7C8D746-6F10-4BC8-BBF0-4FEEEE3F55AB}">
      <dgm:prSet phldrT="[Texto]"/>
      <dgm:spPr>
        <a:solidFill>
          <a:schemeClr val="accent1">
            <a:hueOff val="0"/>
            <a:satOff val="0"/>
            <a:lumOff val="0"/>
            <a:alpha val="48000"/>
          </a:schemeClr>
        </a:solidFill>
      </dgm:spPr>
      <dgm:t>
        <a:bodyPr/>
        <a:lstStyle/>
        <a:p>
          <a:r>
            <a:rPr lang="es-ES"/>
            <a:t>1.4 Editar Usuarios</a:t>
          </a:r>
        </a:p>
      </dgm:t>
    </dgm:pt>
    <dgm:pt modelId="{D69B0A07-171C-4504-93F3-F0EB88643ED7}" type="parTrans" cxnId="{9D212835-F552-47B8-BD1F-DFF5734B3223}">
      <dgm:prSet/>
      <dgm:spPr/>
      <dgm:t>
        <a:bodyPr/>
        <a:lstStyle/>
        <a:p>
          <a:endParaRPr lang="es-ES"/>
        </a:p>
      </dgm:t>
    </dgm:pt>
    <dgm:pt modelId="{AAC01595-9082-4DE4-9F7A-56E3244F70C9}" type="sibTrans" cxnId="{9D212835-F552-47B8-BD1F-DFF5734B3223}">
      <dgm:prSet/>
      <dgm:spPr/>
      <dgm:t>
        <a:bodyPr/>
        <a:lstStyle/>
        <a:p>
          <a:endParaRPr lang="es-ES"/>
        </a:p>
      </dgm:t>
    </dgm:pt>
    <dgm:pt modelId="{E6E731D1-DA18-4990-BCE3-CF2E2D663C40}">
      <dgm:prSet phldrT="[Texto]"/>
      <dgm:spPr>
        <a:solidFill>
          <a:schemeClr val="accent1">
            <a:hueOff val="0"/>
            <a:satOff val="0"/>
            <a:lumOff val="0"/>
            <a:alpha val="48000"/>
          </a:schemeClr>
        </a:solidFill>
      </dgm:spPr>
      <dgm:t>
        <a:bodyPr/>
        <a:lstStyle/>
        <a:p>
          <a:r>
            <a:rPr lang="es-ES"/>
            <a:t>1.5 Eliminar Usuarios</a:t>
          </a:r>
        </a:p>
      </dgm:t>
    </dgm:pt>
    <dgm:pt modelId="{3A54E1F0-F87C-4653-963B-2026DCA83D81}" type="parTrans" cxnId="{D3FB4ABD-05DF-4615-862F-80E9170BF8D8}">
      <dgm:prSet/>
      <dgm:spPr/>
      <dgm:t>
        <a:bodyPr/>
        <a:lstStyle/>
        <a:p>
          <a:endParaRPr lang="es-ES"/>
        </a:p>
      </dgm:t>
    </dgm:pt>
    <dgm:pt modelId="{14C5923B-29C6-4258-B5B5-3A91B56AA3A3}" type="sibTrans" cxnId="{D3FB4ABD-05DF-4615-862F-80E9170BF8D8}">
      <dgm:prSet/>
      <dgm:spPr/>
      <dgm:t>
        <a:bodyPr/>
        <a:lstStyle/>
        <a:p>
          <a:endParaRPr lang="es-ES"/>
        </a:p>
      </dgm:t>
    </dgm:pt>
    <dgm:pt modelId="{07930220-B50A-4B24-BAF2-5C808D441954}">
      <dgm:prSet phldrT="[Texto]"/>
      <dgm:spPr>
        <a:solidFill>
          <a:srgbClr val="92D050"/>
        </a:solidFill>
      </dgm:spPr>
      <dgm:t>
        <a:bodyPr/>
        <a:lstStyle/>
        <a:p>
          <a:r>
            <a:rPr lang="es-ES"/>
            <a:t>2.1 </a:t>
          </a:r>
          <a:r>
            <a:rPr lang="es-ES" err="1"/>
            <a:t>Login</a:t>
          </a:r>
          <a:endParaRPr lang="es-ES"/>
        </a:p>
      </dgm:t>
    </dgm:pt>
    <dgm:pt modelId="{5E1A0C27-D5F6-4BB4-A13E-39E9FBD846EC}" type="parTrans" cxnId="{A6C3E9F5-A8D7-4C97-BE57-387F8CCDDEC1}">
      <dgm:prSet/>
      <dgm:spPr/>
      <dgm:t>
        <a:bodyPr/>
        <a:lstStyle/>
        <a:p>
          <a:endParaRPr lang="es-ES"/>
        </a:p>
      </dgm:t>
    </dgm:pt>
    <dgm:pt modelId="{95B474BE-CBB1-4F25-9DA2-8EB3773B5D56}" type="sibTrans" cxnId="{A6C3E9F5-A8D7-4C97-BE57-387F8CCDDEC1}">
      <dgm:prSet/>
      <dgm:spPr/>
      <dgm:t>
        <a:bodyPr/>
        <a:lstStyle/>
        <a:p>
          <a:endParaRPr lang="es-ES"/>
        </a:p>
      </dgm:t>
    </dgm:pt>
    <dgm:pt modelId="{A2F2DF95-CB4D-45F4-8434-7AC5CE83F7E2}">
      <dgm:prSet phldrT="[Texto]"/>
      <dgm:spPr>
        <a:solidFill>
          <a:srgbClr val="92D050"/>
        </a:solidFill>
      </dgm:spPr>
      <dgm:t>
        <a:bodyPr/>
        <a:lstStyle/>
        <a:p>
          <a:r>
            <a:rPr lang="es-ES"/>
            <a:t>2.2 </a:t>
          </a:r>
          <a:r>
            <a:rPr lang="es-ES" err="1"/>
            <a:t>Logout</a:t>
          </a:r>
          <a:endParaRPr lang="es-ES"/>
        </a:p>
      </dgm:t>
    </dgm:pt>
    <dgm:pt modelId="{58E7FE69-5BCC-4655-B56F-A4F5D0730456}" type="parTrans" cxnId="{CE729FE1-8D39-4D9F-9151-FDA5CBFE6266}">
      <dgm:prSet/>
      <dgm:spPr/>
      <dgm:t>
        <a:bodyPr/>
        <a:lstStyle/>
        <a:p>
          <a:endParaRPr lang="es-ES"/>
        </a:p>
      </dgm:t>
    </dgm:pt>
    <dgm:pt modelId="{DF86D068-1780-4486-9FAE-19360C39A61F}" type="sibTrans" cxnId="{CE729FE1-8D39-4D9F-9151-FDA5CBFE6266}">
      <dgm:prSet/>
      <dgm:spPr/>
      <dgm:t>
        <a:bodyPr/>
        <a:lstStyle/>
        <a:p>
          <a:endParaRPr lang="es-ES"/>
        </a:p>
      </dgm:t>
    </dgm:pt>
    <dgm:pt modelId="{99193471-8B0C-4AF9-8EC5-42F6B69F4E7F}">
      <dgm:prSet phldrT="[Texto]"/>
      <dgm:spPr>
        <a:solidFill>
          <a:srgbClr val="FFFF00">
            <a:alpha val="66000"/>
          </a:srgbClr>
        </a:solidFill>
      </dgm:spPr>
      <dgm:t>
        <a:bodyPr/>
        <a:lstStyle/>
        <a:p>
          <a:r>
            <a:rPr lang="es-ES"/>
            <a:t>3.1 Crear Lugares</a:t>
          </a:r>
        </a:p>
      </dgm:t>
    </dgm:pt>
    <dgm:pt modelId="{242B55A2-BABC-4D0E-AD75-602424455107}" type="parTrans" cxnId="{594F6F34-61BC-490F-AD7E-E260E9A4CB36}">
      <dgm:prSet/>
      <dgm:spPr/>
      <dgm:t>
        <a:bodyPr/>
        <a:lstStyle/>
        <a:p>
          <a:endParaRPr lang="es-ES"/>
        </a:p>
      </dgm:t>
    </dgm:pt>
    <dgm:pt modelId="{B0E7A22F-A1F0-4678-91B7-1BF1F7C27143}" type="sibTrans" cxnId="{594F6F34-61BC-490F-AD7E-E260E9A4CB36}">
      <dgm:prSet/>
      <dgm:spPr/>
      <dgm:t>
        <a:bodyPr/>
        <a:lstStyle/>
        <a:p>
          <a:endParaRPr lang="es-ES"/>
        </a:p>
      </dgm:t>
    </dgm:pt>
    <dgm:pt modelId="{B97CEB0B-51FD-4BE4-AB59-8C33AF4178B7}">
      <dgm:prSet phldrT="[Texto]"/>
      <dgm:spPr>
        <a:solidFill>
          <a:srgbClr val="FFFF00">
            <a:alpha val="66000"/>
          </a:srgbClr>
        </a:solidFill>
      </dgm:spPr>
      <dgm:t>
        <a:bodyPr/>
        <a:lstStyle/>
        <a:p>
          <a:r>
            <a:rPr lang="es-ES"/>
            <a:t>3.2 Actualizar Lugares</a:t>
          </a:r>
        </a:p>
      </dgm:t>
    </dgm:pt>
    <dgm:pt modelId="{3CF3D2FD-760F-421A-9A16-A955B69FB04F}" type="parTrans" cxnId="{A71D6828-FF7E-4AFD-8F0F-AE23429C6327}">
      <dgm:prSet/>
      <dgm:spPr/>
      <dgm:t>
        <a:bodyPr/>
        <a:lstStyle/>
        <a:p>
          <a:endParaRPr lang="es-ES"/>
        </a:p>
      </dgm:t>
    </dgm:pt>
    <dgm:pt modelId="{2513412E-D734-4D6B-9A37-35ACE113B3ED}" type="sibTrans" cxnId="{A71D6828-FF7E-4AFD-8F0F-AE23429C6327}">
      <dgm:prSet/>
      <dgm:spPr/>
      <dgm:t>
        <a:bodyPr/>
        <a:lstStyle/>
        <a:p>
          <a:endParaRPr lang="es-ES"/>
        </a:p>
      </dgm:t>
    </dgm:pt>
    <dgm:pt modelId="{5A80941E-B5CA-4088-B912-35378086054B}">
      <dgm:prSet phldrT="[Texto]"/>
      <dgm:spPr>
        <a:solidFill>
          <a:srgbClr val="FFFF00">
            <a:alpha val="66000"/>
          </a:srgbClr>
        </a:solidFill>
      </dgm:spPr>
      <dgm:t>
        <a:bodyPr/>
        <a:lstStyle/>
        <a:p>
          <a:r>
            <a:rPr lang="es-ES"/>
            <a:t>3.3 Consultar Lugares</a:t>
          </a:r>
        </a:p>
      </dgm:t>
    </dgm:pt>
    <dgm:pt modelId="{2361D6D6-AF81-43F4-A39C-7019D20D3190}" type="parTrans" cxnId="{3081B08D-EFD9-4919-851B-737B128E4569}">
      <dgm:prSet/>
      <dgm:spPr/>
      <dgm:t>
        <a:bodyPr/>
        <a:lstStyle/>
        <a:p>
          <a:endParaRPr lang="es-ES"/>
        </a:p>
      </dgm:t>
    </dgm:pt>
    <dgm:pt modelId="{1ABF47AD-F17A-4F6B-9305-33DF09716504}" type="sibTrans" cxnId="{3081B08D-EFD9-4919-851B-737B128E4569}">
      <dgm:prSet/>
      <dgm:spPr/>
      <dgm:t>
        <a:bodyPr/>
        <a:lstStyle/>
        <a:p>
          <a:endParaRPr lang="es-ES"/>
        </a:p>
      </dgm:t>
    </dgm:pt>
    <dgm:pt modelId="{72266702-3C6A-42CF-A043-F72F2E38B17A}">
      <dgm:prSet phldrT="[Texto]"/>
      <dgm:spPr>
        <a:solidFill>
          <a:srgbClr val="FFFF00">
            <a:alpha val="66000"/>
          </a:srgbClr>
        </a:solidFill>
      </dgm:spPr>
      <dgm:t>
        <a:bodyPr/>
        <a:lstStyle/>
        <a:p>
          <a:r>
            <a:rPr lang="es-ES"/>
            <a:t>3.4 Eliminar Lugares</a:t>
          </a:r>
        </a:p>
      </dgm:t>
    </dgm:pt>
    <dgm:pt modelId="{EE63ED42-C5FC-4652-8D69-FBCF658D09FC}" type="parTrans" cxnId="{61D2402E-EA1D-4C9B-9F81-21F8D2574218}">
      <dgm:prSet/>
      <dgm:spPr/>
      <dgm:t>
        <a:bodyPr/>
        <a:lstStyle/>
        <a:p>
          <a:endParaRPr lang="es-ES"/>
        </a:p>
      </dgm:t>
    </dgm:pt>
    <dgm:pt modelId="{51901726-05F4-4810-8CF8-17077D96C4C7}" type="sibTrans" cxnId="{61D2402E-EA1D-4C9B-9F81-21F8D2574218}">
      <dgm:prSet/>
      <dgm:spPr/>
      <dgm:t>
        <a:bodyPr/>
        <a:lstStyle/>
        <a:p>
          <a:endParaRPr lang="es-ES"/>
        </a:p>
      </dgm:t>
    </dgm:pt>
    <dgm:pt modelId="{A22D7E6A-2870-4B1C-83C3-8400BC39AC47}">
      <dgm:prSet phldrT="[Texto]"/>
      <dgm:spPr>
        <a:solidFill>
          <a:srgbClr val="7030A0">
            <a:alpha val="65000"/>
          </a:srgbClr>
        </a:solidFill>
      </dgm:spPr>
      <dgm:t>
        <a:bodyPr/>
        <a:lstStyle/>
        <a:p>
          <a:r>
            <a:rPr lang="es-ES"/>
            <a:t>4.1 Crear EPS</a:t>
          </a:r>
        </a:p>
      </dgm:t>
    </dgm:pt>
    <dgm:pt modelId="{148F3983-46D2-4CBC-86B8-D89EC4678410}" type="parTrans" cxnId="{3A0699C9-DD72-4DD5-A5E0-4D5B116EDA31}">
      <dgm:prSet/>
      <dgm:spPr/>
      <dgm:t>
        <a:bodyPr/>
        <a:lstStyle/>
        <a:p>
          <a:endParaRPr lang="es-ES"/>
        </a:p>
      </dgm:t>
    </dgm:pt>
    <dgm:pt modelId="{6D72D214-E646-43EC-B613-E9378E2FA453}" type="sibTrans" cxnId="{3A0699C9-DD72-4DD5-A5E0-4D5B116EDA31}">
      <dgm:prSet/>
      <dgm:spPr/>
      <dgm:t>
        <a:bodyPr/>
        <a:lstStyle/>
        <a:p>
          <a:endParaRPr lang="es-ES"/>
        </a:p>
      </dgm:t>
    </dgm:pt>
    <dgm:pt modelId="{AF27E2E3-3BCE-474B-B044-CC30B3136B23}">
      <dgm:prSet phldrT="[Texto]"/>
      <dgm:spPr>
        <a:solidFill>
          <a:srgbClr val="7030A0">
            <a:alpha val="65000"/>
          </a:srgbClr>
        </a:solidFill>
      </dgm:spPr>
      <dgm:t>
        <a:bodyPr/>
        <a:lstStyle/>
        <a:p>
          <a:r>
            <a:rPr lang="es-ES"/>
            <a:t>4.2 Editar EPS</a:t>
          </a:r>
        </a:p>
      </dgm:t>
    </dgm:pt>
    <dgm:pt modelId="{D1AA7F37-C5F7-4E6A-B27C-0FF3DE64113F}" type="parTrans" cxnId="{D76824FF-52DF-4424-9454-0EB12BF720FC}">
      <dgm:prSet/>
      <dgm:spPr/>
      <dgm:t>
        <a:bodyPr/>
        <a:lstStyle/>
        <a:p>
          <a:endParaRPr lang="es-ES"/>
        </a:p>
      </dgm:t>
    </dgm:pt>
    <dgm:pt modelId="{1E9E3652-B538-425E-8CAF-EB2A2A556429}" type="sibTrans" cxnId="{D76824FF-52DF-4424-9454-0EB12BF720FC}">
      <dgm:prSet/>
      <dgm:spPr/>
      <dgm:t>
        <a:bodyPr/>
        <a:lstStyle/>
        <a:p>
          <a:endParaRPr lang="es-ES"/>
        </a:p>
      </dgm:t>
    </dgm:pt>
    <dgm:pt modelId="{C6D9540D-5D9F-49EC-A77B-E4EA9988A16D}">
      <dgm:prSet phldrT="[Texto]"/>
      <dgm:spPr>
        <a:solidFill>
          <a:srgbClr val="7030A0">
            <a:alpha val="65000"/>
          </a:srgbClr>
        </a:solidFill>
      </dgm:spPr>
      <dgm:t>
        <a:bodyPr/>
        <a:lstStyle/>
        <a:p>
          <a:r>
            <a:rPr lang="es-ES"/>
            <a:t>4.3 Eliminar EPS</a:t>
          </a:r>
        </a:p>
      </dgm:t>
    </dgm:pt>
    <dgm:pt modelId="{8B79E258-C2B9-4AF0-99C9-0D8B762BBE11}" type="parTrans" cxnId="{D797E604-ABB7-4798-9403-973E7DC34878}">
      <dgm:prSet/>
      <dgm:spPr/>
      <dgm:t>
        <a:bodyPr/>
        <a:lstStyle/>
        <a:p>
          <a:endParaRPr lang="es-ES"/>
        </a:p>
      </dgm:t>
    </dgm:pt>
    <dgm:pt modelId="{EFA207E2-9779-4EEC-8BC4-F7F680A2A9D6}" type="sibTrans" cxnId="{D797E604-ABB7-4798-9403-973E7DC34878}">
      <dgm:prSet/>
      <dgm:spPr/>
      <dgm:t>
        <a:bodyPr/>
        <a:lstStyle/>
        <a:p>
          <a:endParaRPr lang="es-ES"/>
        </a:p>
      </dgm:t>
    </dgm:pt>
    <dgm:pt modelId="{9A7FCB37-6AF5-49D7-A99A-8EE39A801DAB}">
      <dgm:prSet phldrT="[Texto]"/>
      <dgm:spPr>
        <a:solidFill>
          <a:srgbClr val="7030A0">
            <a:alpha val="65000"/>
          </a:srgbClr>
        </a:solidFill>
      </dgm:spPr>
      <dgm:t>
        <a:bodyPr/>
        <a:lstStyle/>
        <a:p>
          <a:r>
            <a:rPr lang="es-ES"/>
            <a:t>4.4 Consultar EPS</a:t>
          </a:r>
        </a:p>
      </dgm:t>
    </dgm:pt>
    <dgm:pt modelId="{50BEC170-C490-4B23-A4FB-90A520BCA2CE}" type="parTrans" cxnId="{D5AC8DB5-1735-4084-9ED7-9E4F64EE967B}">
      <dgm:prSet/>
      <dgm:spPr/>
      <dgm:t>
        <a:bodyPr/>
        <a:lstStyle/>
        <a:p>
          <a:endParaRPr lang="es-ES"/>
        </a:p>
      </dgm:t>
    </dgm:pt>
    <dgm:pt modelId="{0E373760-9F18-48FE-A504-1CDF73BB4861}" type="sibTrans" cxnId="{D5AC8DB5-1735-4084-9ED7-9E4F64EE967B}">
      <dgm:prSet/>
      <dgm:spPr/>
      <dgm:t>
        <a:bodyPr/>
        <a:lstStyle/>
        <a:p>
          <a:endParaRPr lang="es-ES"/>
        </a:p>
      </dgm:t>
    </dgm:pt>
    <dgm:pt modelId="{B2E46FE8-C068-49B9-A5C4-E8CE127CE5B1}">
      <dgm:prSet phldrT="[Texto]"/>
      <dgm:spPr>
        <a:solidFill>
          <a:srgbClr val="FFC000">
            <a:alpha val="66000"/>
          </a:srgbClr>
        </a:solidFill>
      </dgm:spPr>
      <dgm:t>
        <a:bodyPr/>
        <a:lstStyle/>
        <a:p>
          <a:r>
            <a:rPr lang="es-ES"/>
            <a:t>5.1 Crear Especialidades</a:t>
          </a:r>
        </a:p>
      </dgm:t>
    </dgm:pt>
    <dgm:pt modelId="{701961D8-46C2-427F-8A1E-FE6182274116}" type="parTrans" cxnId="{45080248-353C-4F94-9A81-2BBA36D2FC63}">
      <dgm:prSet/>
      <dgm:spPr/>
      <dgm:t>
        <a:bodyPr/>
        <a:lstStyle/>
        <a:p>
          <a:endParaRPr lang="es-ES"/>
        </a:p>
      </dgm:t>
    </dgm:pt>
    <dgm:pt modelId="{419E55CD-24B0-4B75-A586-443B5C870957}" type="sibTrans" cxnId="{45080248-353C-4F94-9A81-2BBA36D2FC63}">
      <dgm:prSet/>
      <dgm:spPr/>
      <dgm:t>
        <a:bodyPr/>
        <a:lstStyle/>
        <a:p>
          <a:endParaRPr lang="es-ES"/>
        </a:p>
      </dgm:t>
    </dgm:pt>
    <dgm:pt modelId="{5A638EA0-9A86-42BE-B3EB-7565DFF22A24}">
      <dgm:prSet phldrT="[Texto]"/>
      <dgm:spPr>
        <a:solidFill>
          <a:srgbClr val="FFC000">
            <a:alpha val="66000"/>
          </a:srgbClr>
        </a:solidFill>
      </dgm:spPr>
      <dgm:t>
        <a:bodyPr/>
        <a:lstStyle/>
        <a:p>
          <a:r>
            <a:rPr lang="es-ES"/>
            <a:t>5.2 Editar Especialidades</a:t>
          </a:r>
        </a:p>
      </dgm:t>
    </dgm:pt>
    <dgm:pt modelId="{86741775-89F9-4116-9BDA-ED4C505E10DB}" type="parTrans" cxnId="{CE416D11-8587-48CC-ABE1-FF432793C519}">
      <dgm:prSet/>
      <dgm:spPr/>
      <dgm:t>
        <a:bodyPr/>
        <a:lstStyle/>
        <a:p>
          <a:endParaRPr lang="es-ES"/>
        </a:p>
      </dgm:t>
    </dgm:pt>
    <dgm:pt modelId="{005A1E09-B736-4AB1-A27A-5C15A6FD8158}" type="sibTrans" cxnId="{CE416D11-8587-48CC-ABE1-FF432793C519}">
      <dgm:prSet/>
      <dgm:spPr/>
      <dgm:t>
        <a:bodyPr/>
        <a:lstStyle/>
        <a:p>
          <a:endParaRPr lang="es-ES"/>
        </a:p>
      </dgm:t>
    </dgm:pt>
    <dgm:pt modelId="{15516DD1-E5B5-4F13-A4A3-238E13CF183A}">
      <dgm:prSet phldrT="[Texto]"/>
      <dgm:spPr>
        <a:solidFill>
          <a:srgbClr val="FFC000">
            <a:alpha val="66000"/>
          </a:srgbClr>
        </a:solidFill>
      </dgm:spPr>
      <dgm:t>
        <a:bodyPr/>
        <a:lstStyle/>
        <a:p>
          <a:r>
            <a:rPr lang="es-ES"/>
            <a:t>5.3 Eliminar Especialidades</a:t>
          </a:r>
        </a:p>
      </dgm:t>
    </dgm:pt>
    <dgm:pt modelId="{3D7F9354-B873-4703-8254-79754BB6EF1F}" type="parTrans" cxnId="{B863EB8D-7F51-4BD5-B675-763AB40265D3}">
      <dgm:prSet/>
      <dgm:spPr/>
      <dgm:t>
        <a:bodyPr/>
        <a:lstStyle/>
        <a:p>
          <a:endParaRPr lang="es-ES"/>
        </a:p>
      </dgm:t>
    </dgm:pt>
    <dgm:pt modelId="{C401F862-0A6E-4B01-B2E0-C515822EC3E8}" type="sibTrans" cxnId="{B863EB8D-7F51-4BD5-B675-763AB40265D3}">
      <dgm:prSet/>
      <dgm:spPr/>
      <dgm:t>
        <a:bodyPr/>
        <a:lstStyle/>
        <a:p>
          <a:endParaRPr lang="es-ES"/>
        </a:p>
      </dgm:t>
    </dgm:pt>
    <dgm:pt modelId="{9AA3610A-4342-476E-8EA7-5CF212AB65AC}">
      <dgm:prSet phldrT="[Texto]"/>
      <dgm:spPr>
        <a:solidFill>
          <a:srgbClr val="FFC000">
            <a:alpha val="66000"/>
          </a:srgbClr>
        </a:solidFill>
      </dgm:spPr>
      <dgm:t>
        <a:bodyPr/>
        <a:lstStyle/>
        <a:p>
          <a:r>
            <a:rPr lang="es-ES"/>
            <a:t>5.4 Consultar Especialidades</a:t>
          </a:r>
        </a:p>
      </dgm:t>
    </dgm:pt>
    <dgm:pt modelId="{A272E668-3840-4B77-A2FB-C63600C09876}" type="parTrans" cxnId="{4F8C6A25-DADF-4DD4-B6B5-2351B6BBE6D9}">
      <dgm:prSet/>
      <dgm:spPr/>
      <dgm:t>
        <a:bodyPr/>
        <a:lstStyle/>
        <a:p>
          <a:endParaRPr lang="es-ES"/>
        </a:p>
      </dgm:t>
    </dgm:pt>
    <dgm:pt modelId="{2D1EE33C-32A6-4F57-A1F6-2E6E748BD0EC}" type="sibTrans" cxnId="{4F8C6A25-DADF-4DD4-B6B5-2351B6BBE6D9}">
      <dgm:prSet/>
      <dgm:spPr/>
      <dgm:t>
        <a:bodyPr/>
        <a:lstStyle/>
        <a:p>
          <a:endParaRPr lang="es-ES"/>
        </a:p>
      </dgm:t>
    </dgm:pt>
    <dgm:pt modelId="{52B6A70A-D1C5-4ED6-BEF6-4C63229D3909}">
      <dgm:prSet phldrT="[Texto]"/>
      <dgm:spPr>
        <a:solidFill>
          <a:schemeClr val="bg1">
            <a:lumMod val="75000"/>
            <a:lumOff val="25000"/>
            <a:alpha val="52000"/>
          </a:schemeClr>
        </a:solidFill>
      </dgm:spPr>
      <dgm:t>
        <a:bodyPr/>
        <a:lstStyle/>
        <a:p>
          <a:r>
            <a:rPr lang="es-ES"/>
            <a:t>6.1 Consultar Disponibilidad</a:t>
          </a:r>
        </a:p>
      </dgm:t>
    </dgm:pt>
    <dgm:pt modelId="{230029E7-0B19-4768-B05A-0105F1C3F154}" type="parTrans" cxnId="{2524ECCB-B27E-432F-88E3-45780DD77B7F}">
      <dgm:prSet/>
      <dgm:spPr/>
      <dgm:t>
        <a:bodyPr/>
        <a:lstStyle/>
        <a:p>
          <a:endParaRPr lang="es-ES"/>
        </a:p>
      </dgm:t>
    </dgm:pt>
    <dgm:pt modelId="{BD25CC71-0A14-4CD3-9733-AE7510F3D3F9}" type="sibTrans" cxnId="{2524ECCB-B27E-432F-88E3-45780DD77B7F}">
      <dgm:prSet/>
      <dgm:spPr/>
      <dgm:t>
        <a:bodyPr/>
        <a:lstStyle/>
        <a:p>
          <a:endParaRPr lang="es-ES"/>
        </a:p>
      </dgm:t>
    </dgm:pt>
    <dgm:pt modelId="{AEE0D750-F85D-4F1F-86DF-9B63771D0E24}">
      <dgm:prSet phldrT="[Texto]"/>
      <dgm:spPr>
        <a:solidFill>
          <a:srgbClr val="F1B3E8"/>
        </a:solidFill>
      </dgm:spPr>
      <dgm:t>
        <a:bodyPr/>
        <a:lstStyle/>
        <a:p>
          <a:r>
            <a:rPr lang="es-ES"/>
            <a:t>7.1 Correo Electrónico</a:t>
          </a:r>
        </a:p>
      </dgm:t>
    </dgm:pt>
    <dgm:pt modelId="{5F74D1C1-29E4-45AF-84B9-7B613E1FA162}" type="parTrans" cxnId="{DBB8229C-D50F-489D-BBEB-2A9EAED3B22A}">
      <dgm:prSet/>
      <dgm:spPr/>
      <dgm:t>
        <a:bodyPr/>
        <a:lstStyle/>
        <a:p>
          <a:endParaRPr lang="es-ES"/>
        </a:p>
      </dgm:t>
    </dgm:pt>
    <dgm:pt modelId="{088497B4-F1C6-4426-B7EE-8E330DEE47F4}" type="sibTrans" cxnId="{DBB8229C-D50F-489D-BBEB-2A9EAED3B22A}">
      <dgm:prSet/>
      <dgm:spPr/>
      <dgm:t>
        <a:bodyPr/>
        <a:lstStyle/>
        <a:p>
          <a:endParaRPr lang="es-ES"/>
        </a:p>
      </dgm:t>
    </dgm:pt>
    <dgm:pt modelId="{74B2E914-B5C9-4B8A-8774-9E220692F580}">
      <dgm:prSet phldrT="[Texto]"/>
      <dgm:spPr>
        <a:solidFill>
          <a:srgbClr val="F9B8AB"/>
        </a:solidFill>
      </dgm:spPr>
      <dgm:t>
        <a:bodyPr/>
        <a:lstStyle/>
        <a:p>
          <a:r>
            <a:rPr lang="es-ES"/>
            <a:t>8.1 Visualizar</a:t>
          </a:r>
        </a:p>
      </dgm:t>
    </dgm:pt>
    <dgm:pt modelId="{AC71EE10-52F6-4BF4-8117-8F734C502BBA}" type="parTrans" cxnId="{23885921-4823-4D77-9C99-DEC041403668}">
      <dgm:prSet/>
      <dgm:spPr/>
      <dgm:t>
        <a:bodyPr/>
        <a:lstStyle/>
        <a:p>
          <a:endParaRPr lang="es-ES"/>
        </a:p>
      </dgm:t>
    </dgm:pt>
    <dgm:pt modelId="{EEF010CA-521F-4C91-B7BD-C43AFFD3EBEF}" type="sibTrans" cxnId="{23885921-4823-4D77-9C99-DEC041403668}">
      <dgm:prSet/>
      <dgm:spPr/>
      <dgm:t>
        <a:bodyPr/>
        <a:lstStyle/>
        <a:p>
          <a:endParaRPr lang="es-ES"/>
        </a:p>
      </dgm:t>
    </dgm:pt>
    <dgm:pt modelId="{4C117863-7370-48E8-992F-5C6939D3D184}">
      <dgm:prSet phldrT="[Texto]"/>
      <dgm:spPr>
        <a:solidFill>
          <a:srgbClr val="F9B8AB"/>
        </a:solidFill>
      </dgm:spPr>
      <dgm:t>
        <a:bodyPr/>
        <a:lstStyle/>
        <a:p>
          <a:r>
            <a:rPr lang="es-ES"/>
            <a:t>8.2 Descargar</a:t>
          </a:r>
        </a:p>
      </dgm:t>
    </dgm:pt>
    <dgm:pt modelId="{D1593561-21A6-4963-90D7-4CC553356C17}" type="parTrans" cxnId="{9055D297-3217-4A1B-8430-C7B227EC429D}">
      <dgm:prSet/>
      <dgm:spPr/>
      <dgm:t>
        <a:bodyPr/>
        <a:lstStyle/>
        <a:p>
          <a:endParaRPr lang="es-ES"/>
        </a:p>
      </dgm:t>
    </dgm:pt>
    <dgm:pt modelId="{45572904-182D-4C8E-9180-4CC633431A1E}" type="sibTrans" cxnId="{9055D297-3217-4A1B-8430-C7B227EC429D}">
      <dgm:prSet/>
      <dgm:spPr/>
      <dgm:t>
        <a:bodyPr/>
        <a:lstStyle/>
        <a:p>
          <a:endParaRPr lang="es-ES"/>
        </a:p>
      </dgm:t>
    </dgm:pt>
    <dgm:pt modelId="{25B6FE4F-90E3-4785-8967-140612454468}" type="pres">
      <dgm:prSet presAssocID="{613A46B1-9BE2-4961-B383-E116BB4C0F94}" presName="hierChild1" presStyleCnt="0">
        <dgm:presLayoutVars>
          <dgm:orgChart val="1"/>
          <dgm:chPref val="1"/>
          <dgm:dir/>
          <dgm:animOne val="branch"/>
          <dgm:animLvl val="lvl"/>
          <dgm:resizeHandles/>
        </dgm:presLayoutVars>
      </dgm:prSet>
      <dgm:spPr/>
    </dgm:pt>
    <dgm:pt modelId="{0B707ADB-DEE5-4B21-941F-3AB455CAD758}" type="pres">
      <dgm:prSet presAssocID="{DB81C2C0-F3F2-4772-B31A-0DEF68C9B9F5}" presName="hierRoot1" presStyleCnt="0">
        <dgm:presLayoutVars>
          <dgm:hierBranch val="init"/>
        </dgm:presLayoutVars>
      </dgm:prSet>
      <dgm:spPr/>
    </dgm:pt>
    <dgm:pt modelId="{0B32B962-380F-4355-834A-7C3567B4492F}" type="pres">
      <dgm:prSet presAssocID="{DB81C2C0-F3F2-4772-B31A-0DEF68C9B9F5}" presName="rootComposite1" presStyleCnt="0"/>
      <dgm:spPr/>
    </dgm:pt>
    <dgm:pt modelId="{5EEC650A-2A7E-4223-9FDC-6B9537017270}" type="pres">
      <dgm:prSet presAssocID="{DB81C2C0-F3F2-4772-B31A-0DEF68C9B9F5}" presName="rootText1" presStyleLbl="node0" presStyleIdx="0" presStyleCnt="1" custLinFactNeighborX="6433" custLinFactNeighborY="-79818">
        <dgm:presLayoutVars>
          <dgm:chPref val="3"/>
        </dgm:presLayoutVars>
      </dgm:prSet>
      <dgm:spPr/>
    </dgm:pt>
    <dgm:pt modelId="{1D1CD977-6C1D-49AE-B498-5E863BD31469}" type="pres">
      <dgm:prSet presAssocID="{DB81C2C0-F3F2-4772-B31A-0DEF68C9B9F5}" presName="rootConnector1" presStyleLbl="node1" presStyleIdx="0" presStyleCnt="0"/>
      <dgm:spPr/>
    </dgm:pt>
    <dgm:pt modelId="{2B705B41-9413-46F6-8C98-C1DE2AF68A56}" type="pres">
      <dgm:prSet presAssocID="{DB81C2C0-F3F2-4772-B31A-0DEF68C9B9F5}" presName="hierChild2" presStyleCnt="0"/>
      <dgm:spPr/>
    </dgm:pt>
    <dgm:pt modelId="{67CDE34D-BC49-4ECC-A52B-6B78C4C22CF7}" type="pres">
      <dgm:prSet presAssocID="{51529359-A46C-44D6-8303-779F8E1CD25D}" presName="Name37" presStyleLbl="parChTrans1D2" presStyleIdx="0" presStyleCnt="8"/>
      <dgm:spPr/>
    </dgm:pt>
    <dgm:pt modelId="{702682FD-3B09-4678-82E3-9BA7420C1D09}" type="pres">
      <dgm:prSet presAssocID="{AE528C86-1140-48C5-B942-08DBDC03603E}" presName="hierRoot2" presStyleCnt="0">
        <dgm:presLayoutVars>
          <dgm:hierBranch val="init"/>
        </dgm:presLayoutVars>
      </dgm:prSet>
      <dgm:spPr/>
    </dgm:pt>
    <dgm:pt modelId="{645E7580-7253-48B5-B554-F44FCD0B4016}" type="pres">
      <dgm:prSet presAssocID="{AE528C86-1140-48C5-B942-08DBDC03603E}" presName="rootComposite" presStyleCnt="0"/>
      <dgm:spPr/>
    </dgm:pt>
    <dgm:pt modelId="{9FC763A7-6FB2-4A90-8F36-21CFEA872662}" type="pres">
      <dgm:prSet presAssocID="{AE528C86-1140-48C5-B942-08DBDC03603E}" presName="rootText" presStyleLbl="node2" presStyleIdx="0" presStyleCnt="8" custLinFactNeighborX="-487">
        <dgm:presLayoutVars>
          <dgm:chPref val="3"/>
        </dgm:presLayoutVars>
      </dgm:prSet>
      <dgm:spPr/>
    </dgm:pt>
    <dgm:pt modelId="{A2B570CA-A4BC-46C5-ACBE-888336845653}" type="pres">
      <dgm:prSet presAssocID="{AE528C86-1140-48C5-B942-08DBDC03603E}" presName="rootConnector" presStyleLbl="node2" presStyleIdx="0" presStyleCnt="8"/>
      <dgm:spPr/>
    </dgm:pt>
    <dgm:pt modelId="{02FA4E3E-1BDA-4B69-B861-234DC39A4E14}" type="pres">
      <dgm:prSet presAssocID="{AE528C86-1140-48C5-B942-08DBDC03603E}" presName="hierChild4" presStyleCnt="0"/>
      <dgm:spPr/>
    </dgm:pt>
    <dgm:pt modelId="{A003CB69-9AC8-401C-8413-D147AD94B0CB}" type="pres">
      <dgm:prSet presAssocID="{D2EE866E-FA3C-432A-8E27-50DC01DB9BB0}" presName="Name37" presStyleLbl="parChTrans1D3" presStyleIdx="0" presStyleCnt="23"/>
      <dgm:spPr/>
    </dgm:pt>
    <dgm:pt modelId="{10679863-F588-47D3-BE36-275CA06E1224}" type="pres">
      <dgm:prSet presAssocID="{43EFE8EC-ADB6-4CD5-903D-99EE32C65C22}" presName="hierRoot2" presStyleCnt="0">
        <dgm:presLayoutVars>
          <dgm:hierBranch val="init"/>
        </dgm:presLayoutVars>
      </dgm:prSet>
      <dgm:spPr/>
    </dgm:pt>
    <dgm:pt modelId="{2DDEC240-ED50-41FF-85A4-68834E27358E}" type="pres">
      <dgm:prSet presAssocID="{43EFE8EC-ADB6-4CD5-903D-99EE32C65C22}" presName="rootComposite" presStyleCnt="0"/>
      <dgm:spPr/>
    </dgm:pt>
    <dgm:pt modelId="{D606503E-59D1-4A9A-B638-950F5F21351D}" type="pres">
      <dgm:prSet presAssocID="{43EFE8EC-ADB6-4CD5-903D-99EE32C65C22}" presName="rootText" presStyleLbl="node3" presStyleIdx="0" presStyleCnt="23" custLinFactNeighborX="-487">
        <dgm:presLayoutVars>
          <dgm:chPref val="3"/>
        </dgm:presLayoutVars>
      </dgm:prSet>
      <dgm:spPr/>
    </dgm:pt>
    <dgm:pt modelId="{BE41660F-24F7-4DDD-BC70-8955DB0C4852}" type="pres">
      <dgm:prSet presAssocID="{43EFE8EC-ADB6-4CD5-903D-99EE32C65C22}" presName="rootConnector" presStyleLbl="node3" presStyleIdx="0" presStyleCnt="23"/>
      <dgm:spPr/>
    </dgm:pt>
    <dgm:pt modelId="{E313B10A-6942-43DD-81CB-86D13FBF4672}" type="pres">
      <dgm:prSet presAssocID="{43EFE8EC-ADB6-4CD5-903D-99EE32C65C22}" presName="hierChild4" presStyleCnt="0"/>
      <dgm:spPr/>
    </dgm:pt>
    <dgm:pt modelId="{73341695-C370-4F44-951A-0D5633786735}" type="pres">
      <dgm:prSet presAssocID="{43EFE8EC-ADB6-4CD5-903D-99EE32C65C22}" presName="hierChild5" presStyleCnt="0"/>
      <dgm:spPr/>
    </dgm:pt>
    <dgm:pt modelId="{F3CFBFFB-A98F-4735-932A-476761FC2402}" type="pres">
      <dgm:prSet presAssocID="{80AA9E40-D3EA-4935-BB94-810A5632B9D2}" presName="Name37" presStyleLbl="parChTrans1D3" presStyleIdx="1" presStyleCnt="23"/>
      <dgm:spPr/>
    </dgm:pt>
    <dgm:pt modelId="{0D11A3B4-EB65-4B58-B662-B8496FA74F5E}" type="pres">
      <dgm:prSet presAssocID="{F1EA2479-AB9B-4116-AFE9-E878E981FE1E}" presName="hierRoot2" presStyleCnt="0">
        <dgm:presLayoutVars>
          <dgm:hierBranch val="init"/>
        </dgm:presLayoutVars>
      </dgm:prSet>
      <dgm:spPr/>
    </dgm:pt>
    <dgm:pt modelId="{1F466E74-D4D0-4DC4-B32A-AD049A949E5F}" type="pres">
      <dgm:prSet presAssocID="{F1EA2479-AB9B-4116-AFE9-E878E981FE1E}" presName="rootComposite" presStyleCnt="0"/>
      <dgm:spPr/>
    </dgm:pt>
    <dgm:pt modelId="{63AAF003-34F4-4432-9FEE-DC37810E93DC}" type="pres">
      <dgm:prSet presAssocID="{F1EA2479-AB9B-4116-AFE9-E878E981FE1E}" presName="rootText" presStyleLbl="node3" presStyleIdx="1" presStyleCnt="23" custLinFactNeighborX="-487">
        <dgm:presLayoutVars>
          <dgm:chPref val="3"/>
        </dgm:presLayoutVars>
      </dgm:prSet>
      <dgm:spPr/>
    </dgm:pt>
    <dgm:pt modelId="{2643E6B0-9E59-4335-BD4B-CB7E6082840E}" type="pres">
      <dgm:prSet presAssocID="{F1EA2479-AB9B-4116-AFE9-E878E981FE1E}" presName="rootConnector" presStyleLbl="node3" presStyleIdx="1" presStyleCnt="23"/>
      <dgm:spPr/>
    </dgm:pt>
    <dgm:pt modelId="{1EF1C8E5-5DA6-4435-9C97-9287404E730F}" type="pres">
      <dgm:prSet presAssocID="{F1EA2479-AB9B-4116-AFE9-E878E981FE1E}" presName="hierChild4" presStyleCnt="0"/>
      <dgm:spPr/>
    </dgm:pt>
    <dgm:pt modelId="{4A36AF4C-CD9B-4DB3-9F89-F1A4E612634D}" type="pres">
      <dgm:prSet presAssocID="{F1EA2479-AB9B-4116-AFE9-E878E981FE1E}" presName="hierChild5" presStyleCnt="0"/>
      <dgm:spPr/>
    </dgm:pt>
    <dgm:pt modelId="{70FD225F-7DA1-400A-8646-217241CBC028}" type="pres">
      <dgm:prSet presAssocID="{5F30F5CA-BED7-40CF-8133-5F91E72A77EB}" presName="Name37" presStyleLbl="parChTrans1D3" presStyleIdx="2" presStyleCnt="23"/>
      <dgm:spPr/>
    </dgm:pt>
    <dgm:pt modelId="{042D654D-1F75-435E-90E7-0E1986F1F9EB}" type="pres">
      <dgm:prSet presAssocID="{9B3972E6-EF15-421C-B6B0-05647DA89509}" presName="hierRoot2" presStyleCnt="0">
        <dgm:presLayoutVars>
          <dgm:hierBranch val="init"/>
        </dgm:presLayoutVars>
      </dgm:prSet>
      <dgm:spPr/>
    </dgm:pt>
    <dgm:pt modelId="{588F6314-BF0B-4DD6-96B1-9C33150640B0}" type="pres">
      <dgm:prSet presAssocID="{9B3972E6-EF15-421C-B6B0-05647DA89509}" presName="rootComposite" presStyleCnt="0"/>
      <dgm:spPr/>
    </dgm:pt>
    <dgm:pt modelId="{70ECD1AE-9E76-4BC3-8D1C-8F7BB8CA6477}" type="pres">
      <dgm:prSet presAssocID="{9B3972E6-EF15-421C-B6B0-05647DA89509}" presName="rootText" presStyleLbl="node3" presStyleIdx="2" presStyleCnt="23" custLinFactNeighborX="-487">
        <dgm:presLayoutVars>
          <dgm:chPref val="3"/>
        </dgm:presLayoutVars>
      </dgm:prSet>
      <dgm:spPr/>
    </dgm:pt>
    <dgm:pt modelId="{F63C42C1-B4BF-488D-9B97-70FA4124D8F5}" type="pres">
      <dgm:prSet presAssocID="{9B3972E6-EF15-421C-B6B0-05647DA89509}" presName="rootConnector" presStyleLbl="node3" presStyleIdx="2" presStyleCnt="23"/>
      <dgm:spPr/>
    </dgm:pt>
    <dgm:pt modelId="{93E83913-9ED8-495E-B89D-0DB5F70A91F6}" type="pres">
      <dgm:prSet presAssocID="{9B3972E6-EF15-421C-B6B0-05647DA89509}" presName="hierChild4" presStyleCnt="0"/>
      <dgm:spPr/>
    </dgm:pt>
    <dgm:pt modelId="{89F35F2C-200F-4F2C-BDE6-CCCB19A9970D}" type="pres">
      <dgm:prSet presAssocID="{9B3972E6-EF15-421C-B6B0-05647DA89509}" presName="hierChild5" presStyleCnt="0"/>
      <dgm:spPr/>
    </dgm:pt>
    <dgm:pt modelId="{1ED30D04-D66A-49B8-A0C4-71B2840202FF}" type="pres">
      <dgm:prSet presAssocID="{D69B0A07-171C-4504-93F3-F0EB88643ED7}" presName="Name37" presStyleLbl="parChTrans1D3" presStyleIdx="3" presStyleCnt="23"/>
      <dgm:spPr/>
    </dgm:pt>
    <dgm:pt modelId="{79CFC216-152D-4D8F-B805-4563A3BC9961}" type="pres">
      <dgm:prSet presAssocID="{D7C8D746-6F10-4BC8-BBF0-4FEEEE3F55AB}" presName="hierRoot2" presStyleCnt="0">
        <dgm:presLayoutVars>
          <dgm:hierBranch val="init"/>
        </dgm:presLayoutVars>
      </dgm:prSet>
      <dgm:spPr/>
    </dgm:pt>
    <dgm:pt modelId="{19B7E317-58AC-4A26-AA71-DD95161F68EB}" type="pres">
      <dgm:prSet presAssocID="{D7C8D746-6F10-4BC8-BBF0-4FEEEE3F55AB}" presName="rootComposite" presStyleCnt="0"/>
      <dgm:spPr/>
    </dgm:pt>
    <dgm:pt modelId="{270A3EDD-C848-41B8-9B6E-B0EBD8B068AE}" type="pres">
      <dgm:prSet presAssocID="{D7C8D746-6F10-4BC8-BBF0-4FEEEE3F55AB}" presName="rootText" presStyleLbl="node3" presStyleIdx="3" presStyleCnt="23" custLinFactNeighborX="-487">
        <dgm:presLayoutVars>
          <dgm:chPref val="3"/>
        </dgm:presLayoutVars>
      </dgm:prSet>
      <dgm:spPr/>
    </dgm:pt>
    <dgm:pt modelId="{B459C868-501A-4AB1-8E13-CE74B265EBDE}" type="pres">
      <dgm:prSet presAssocID="{D7C8D746-6F10-4BC8-BBF0-4FEEEE3F55AB}" presName="rootConnector" presStyleLbl="node3" presStyleIdx="3" presStyleCnt="23"/>
      <dgm:spPr/>
    </dgm:pt>
    <dgm:pt modelId="{34FA066E-85FD-498A-9619-1F6B165615D4}" type="pres">
      <dgm:prSet presAssocID="{D7C8D746-6F10-4BC8-BBF0-4FEEEE3F55AB}" presName="hierChild4" presStyleCnt="0"/>
      <dgm:spPr/>
    </dgm:pt>
    <dgm:pt modelId="{4D23646C-C15D-40A3-9007-505EDF328358}" type="pres">
      <dgm:prSet presAssocID="{D7C8D746-6F10-4BC8-BBF0-4FEEEE3F55AB}" presName="hierChild5" presStyleCnt="0"/>
      <dgm:spPr/>
    </dgm:pt>
    <dgm:pt modelId="{99AC5CA8-DFE9-4F04-9A4D-A7EC4B401AD4}" type="pres">
      <dgm:prSet presAssocID="{3A54E1F0-F87C-4653-963B-2026DCA83D81}" presName="Name37" presStyleLbl="parChTrans1D3" presStyleIdx="4" presStyleCnt="23"/>
      <dgm:spPr/>
    </dgm:pt>
    <dgm:pt modelId="{3D42CBB0-7092-4F8E-AC11-B8FC15F57A89}" type="pres">
      <dgm:prSet presAssocID="{E6E731D1-DA18-4990-BCE3-CF2E2D663C40}" presName="hierRoot2" presStyleCnt="0">
        <dgm:presLayoutVars>
          <dgm:hierBranch val="init"/>
        </dgm:presLayoutVars>
      </dgm:prSet>
      <dgm:spPr/>
    </dgm:pt>
    <dgm:pt modelId="{35332E6D-D790-4653-B385-C477BE8E9756}" type="pres">
      <dgm:prSet presAssocID="{E6E731D1-DA18-4990-BCE3-CF2E2D663C40}" presName="rootComposite" presStyleCnt="0"/>
      <dgm:spPr/>
    </dgm:pt>
    <dgm:pt modelId="{903FF91D-298A-486A-86E8-DD780CEF10BC}" type="pres">
      <dgm:prSet presAssocID="{E6E731D1-DA18-4990-BCE3-CF2E2D663C40}" presName="rootText" presStyleLbl="node3" presStyleIdx="4" presStyleCnt="23" custLinFactNeighborX="-487">
        <dgm:presLayoutVars>
          <dgm:chPref val="3"/>
        </dgm:presLayoutVars>
      </dgm:prSet>
      <dgm:spPr/>
    </dgm:pt>
    <dgm:pt modelId="{AE5A13F9-52E7-41A8-9E7F-C0DD4B7DA7E0}" type="pres">
      <dgm:prSet presAssocID="{E6E731D1-DA18-4990-BCE3-CF2E2D663C40}" presName="rootConnector" presStyleLbl="node3" presStyleIdx="4" presStyleCnt="23"/>
      <dgm:spPr/>
    </dgm:pt>
    <dgm:pt modelId="{BA404442-AC30-4E6A-9783-6944AD1240CF}" type="pres">
      <dgm:prSet presAssocID="{E6E731D1-DA18-4990-BCE3-CF2E2D663C40}" presName="hierChild4" presStyleCnt="0"/>
      <dgm:spPr/>
    </dgm:pt>
    <dgm:pt modelId="{E984F80F-A6E1-4CA8-8F1A-C28710CD0872}" type="pres">
      <dgm:prSet presAssocID="{E6E731D1-DA18-4990-BCE3-CF2E2D663C40}" presName="hierChild5" presStyleCnt="0"/>
      <dgm:spPr/>
    </dgm:pt>
    <dgm:pt modelId="{2CC10FEC-9CD3-4AD2-A05B-F3CDC9C995E2}" type="pres">
      <dgm:prSet presAssocID="{AE528C86-1140-48C5-B942-08DBDC03603E}" presName="hierChild5" presStyleCnt="0"/>
      <dgm:spPr/>
    </dgm:pt>
    <dgm:pt modelId="{FDBF911B-9449-462E-9A9E-6908AA7BDCB2}" type="pres">
      <dgm:prSet presAssocID="{7133404A-90AD-4272-BFA5-E5B2A876871F}" presName="Name37" presStyleLbl="parChTrans1D2" presStyleIdx="1" presStyleCnt="8"/>
      <dgm:spPr/>
    </dgm:pt>
    <dgm:pt modelId="{1579C421-0FC6-4C9E-ADB8-CFA52E41A859}" type="pres">
      <dgm:prSet presAssocID="{2C2423E0-AE73-4E42-8CEE-4AAB691A28E9}" presName="hierRoot2" presStyleCnt="0">
        <dgm:presLayoutVars>
          <dgm:hierBranch val="init"/>
        </dgm:presLayoutVars>
      </dgm:prSet>
      <dgm:spPr/>
    </dgm:pt>
    <dgm:pt modelId="{840E1D35-CBF5-4EDE-B4AA-FD70C4FAA953}" type="pres">
      <dgm:prSet presAssocID="{2C2423E0-AE73-4E42-8CEE-4AAB691A28E9}" presName="rootComposite" presStyleCnt="0"/>
      <dgm:spPr/>
    </dgm:pt>
    <dgm:pt modelId="{BD964DE6-50EB-4C81-A69B-6DC506F19A46}" type="pres">
      <dgm:prSet presAssocID="{2C2423E0-AE73-4E42-8CEE-4AAB691A28E9}" presName="rootText" presStyleLbl="node2" presStyleIdx="1" presStyleCnt="8" custScaleX="118494" custLinFactNeighborX="-487">
        <dgm:presLayoutVars>
          <dgm:chPref val="3"/>
        </dgm:presLayoutVars>
      </dgm:prSet>
      <dgm:spPr/>
    </dgm:pt>
    <dgm:pt modelId="{561E1E64-E01F-4E6F-90D1-C3672CCC0DC4}" type="pres">
      <dgm:prSet presAssocID="{2C2423E0-AE73-4E42-8CEE-4AAB691A28E9}" presName="rootConnector" presStyleLbl="node2" presStyleIdx="1" presStyleCnt="8"/>
      <dgm:spPr/>
    </dgm:pt>
    <dgm:pt modelId="{3F01D1A8-9042-4F97-8B8E-3A2D28B0AFDE}" type="pres">
      <dgm:prSet presAssocID="{2C2423E0-AE73-4E42-8CEE-4AAB691A28E9}" presName="hierChild4" presStyleCnt="0"/>
      <dgm:spPr/>
    </dgm:pt>
    <dgm:pt modelId="{ACC79825-6ACD-4947-B3E9-B156CB26DD6F}" type="pres">
      <dgm:prSet presAssocID="{5E1A0C27-D5F6-4BB4-A13E-39E9FBD846EC}" presName="Name37" presStyleLbl="parChTrans1D3" presStyleIdx="5" presStyleCnt="23"/>
      <dgm:spPr/>
    </dgm:pt>
    <dgm:pt modelId="{11F547D7-AB83-45E5-916D-41212DBE9E4F}" type="pres">
      <dgm:prSet presAssocID="{07930220-B50A-4B24-BAF2-5C808D441954}" presName="hierRoot2" presStyleCnt="0">
        <dgm:presLayoutVars>
          <dgm:hierBranch val="init"/>
        </dgm:presLayoutVars>
      </dgm:prSet>
      <dgm:spPr/>
    </dgm:pt>
    <dgm:pt modelId="{361D6EE1-FFFF-4E15-A940-3B7E4CCFBE1D}" type="pres">
      <dgm:prSet presAssocID="{07930220-B50A-4B24-BAF2-5C808D441954}" presName="rootComposite" presStyleCnt="0"/>
      <dgm:spPr/>
    </dgm:pt>
    <dgm:pt modelId="{17F33167-FCED-46B3-B40E-1CC7E99B29E7}" type="pres">
      <dgm:prSet presAssocID="{07930220-B50A-4B24-BAF2-5C808D441954}" presName="rootText" presStyleLbl="node3" presStyleIdx="5" presStyleCnt="23" custLinFactNeighborX="-487">
        <dgm:presLayoutVars>
          <dgm:chPref val="3"/>
        </dgm:presLayoutVars>
      </dgm:prSet>
      <dgm:spPr/>
    </dgm:pt>
    <dgm:pt modelId="{35CD47D9-1573-4003-8896-1C3BD3717715}" type="pres">
      <dgm:prSet presAssocID="{07930220-B50A-4B24-BAF2-5C808D441954}" presName="rootConnector" presStyleLbl="node3" presStyleIdx="5" presStyleCnt="23"/>
      <dgm:spPr/>
    </dgm:pt>
    <dgm:pt modelId="{CD66E40E-AE7E-4008-B71C-15F2A1D1C561}" type="pres">
      <dgm:prSet presAssocID="{07930220-B50A-4B24-BAF2-5C808D441954}" presName="hierChild4" presStyleCnt="0"/>
      <dgm:spPr/>
    </dgm:pt>
    <dgm:pt modelId="{84A7EFA4-134E-44DB-BD1E-FC4AABC6E77C}" type="pres">
      <dgm:prSet presAssocID="{07930220-B50A-4B24-BAF2-5C808D441954}" presName="hierChild5" presStyleCnt="0"/>
      <dgm:spPr/>
    </dgm:pt>
    <dgm:pt modelId="{31F09369-54BD-4087-BCD2-6DF9BBFAC613}" type="pres">
      <dgm:prSet presAssocID="{58E7FE69-5BCC-4655-B56F-A4F5D0730456}" presName="Name37" presStyleLbl="parChTrans1D3" presStyleIdx="6" presStyleCnt="23"/>
      <dgm:spPr/>
    </dgm:pt>
    <dgm:pt modelId="{5D873F75-43B0-45BD-B91B-60AEC93E7939}" type="pres">
      <dgm:prSet presAssocID="{A2F2DF95-CB4D-45F4-8434-7AC5CE83F7E2}" presName="hierRoot2" presStyleCnt="0">
        <dgm:presLayoutVars>
          <dgm:hierBranch val="init"/>
        </dgm:presLayoutVars>
      </dgm:prSet>
      <dgm:spPr/>
    </dgm:pt>
    <dgm:pt modelId="{FB2895F8-DFEF-4FE6-94F3-ADF4E1737C4A}" type="pres">
      <dgm:prSet presAssocID="{A2F2DF95-CB4D-45F4-8434-7AC5CE83F7E2}" presName="rootComposite" presStyleCnt="0"/>
      <dgm:spPr/>
    </dgm:pt>
    <dgm:pt modelId="{B5900128-2535-4328-A91C-6385299FCB96}" type="pres">
      <dgm:prSet presAssocID="{A2F2DF95-CB4D-45F4-8434-7AC5CE83F7E2}" presName="rootText" presStyleLbl="node3" presStyleIdx="6" presStyleCnt="23" custLinFactNeighborX="-487">
        <dgm:presLayoutVars>
          <dgm:chPref val="3"/>
        </dgm:presLayoutVars>
      </dgm:prSet>
      <dgm:spPr/>
    </dgm:pt>
    <dgm:pt modelId="{37116516-6AA3-4A78-A9B7-AB5CB648EAEF}" type="pres">
      <dgm:prSet presAssocID="{A2F2DF95-CB4D-45F4-8434-7AC5CE83F7E2}" presName="rootConnector" presStyleLbl="node3" presStyleIdx="6" presStyleCnt="23"/>
      <dgm:spPr/>
    </dgm:pt>
    <dgm:pt modelId="{99C1E6AD-C328-47B7-A84E-5C9C7BC582A7}" type="pres">
      <dgm:prSet presAssocID="{A2F2DF95-CB4D-45F4-8434-7AC5CE83F7E2}" presName="hierChild4" presStyleCnt="0"/>
      <dgm:spPr/>
    </dgm:pt>
    <dgm:pt modelId="{73B03541-4B51-4B46-B1AF-7BB450975EDC}" type="pres">
      <dgm:prSet presAssocID="{A2F2DF95-CB4D-45F4-8434-7AC5CE83F7E2}" presName="hierChild5" presStyleCnt="0"/>
      <dgm:spPr/>
    </dgm:pt>
    <dgm:pt modelId="{690265B9-18FB-47BE-9B59-3D145BAB82B5}" type="pres">
      <dgm:prSet presAssocID="{2C2423E0-AE73-4E42-8CEE-4AAB691A28E9}" presName="hierChild5" presStyleCnt="0"/>
      <dgm:spPr/>
    </dgm:pt>
    <dgm:pt modelId="{AEC49716-6A25-4F3A-BE78-A5ACF505B21F}" type="pres">
      <dgm:prSet presAssocID="{A2B45184-043B-4FB0-94EF-F3098BAF6707}" presName="Name37" presStyleLbl="parChTrans1D2" presStyleIdx="2" presStyleCnt="8"/>
      <dgm:spPr/>
    </dgm:pt>
    <dgm:pt modelId="{DD5E3620-BB1D-4403-90F4-AC6C3D54D224}" type="pres">
      <dgm:prSet presAssocID="{A47C7768-E75A-49EA-9A15-F203F36C4E17}" presName="hierRoot2" presStyleCnt="0">
        <dgm:presLayoutVars>
          <dgm:hierBranch val="init"/>
        </dgm:presLayoutVars>
      </dgm:prSet>
      <dgm:spPr/>
    </dgm:pt>
    <dgm:pt modelId="{959EDB60-2A5A-4F2B-A55D-FF28D4FFFF4B}" type="pres">
      <dgm:prSet presAssocID="{A47C7768-E75A-49EA-9A15-F203F36C4E17}" presName="rootComposite" presStyleCnt="0"/>
      <dgm:spPr/>
    </dgm:pt>
    <dgm:pt modelId="{A7D92B9C-3184-4953-B5FB-B05FF717D4AE}" type="pres">
      <dgm:prSet presAssocID="{A47C7768-E75A-49EA-9A15-F203F36C4E17}" presName="rootText" presStyleLbl="node2" presStyleIdx="2" presStyleCnt="8" custLinFactNeighborX="-487">
        <dgm:presLayoutVars>
          <dgm:chPref val="3"/>
        </dgm:presLayoutVars>
      </dgm:prSet>
      <dgm:spPr/>
    </dgm:pt>
    <dgm:pt modelId="{4FD1E9B5-D936-4B86-AF01-6DF6C3C3B2D4}" type="pres">
      <dgm:prSet presAssocID="{A47C7768-E75A-49EA-9A15-F203F36C4E17}" presName="rootConnector" presStyleLbl="node2" presStyleIdx="2" presStyleCnt="8"/>
      <dgm:spPr/>
    </dgm:pt>
    <dgm:pt modelId="{389C6537-9569-4483-87F5-934D92BFC80F}" type="pres">
      <dgm:prSet presAssocID="{A47C7768-E75A-49EA-9A15-F203F36C4E17}" presName="hierChild4" presStyleCnt="0"/>
      <dgm:spPr/>
    </dgm:pt>
    <dgm:pt modelId="{185FD12D-8D59-4949-91B5-B283FFDD70AE}" type="pres">
      <dgm:prSet presAssocID="{242B55A2-BABC-4D0E-AD75-602424455107}" presName="Name37" presStyleLbl="parChTrans1D3" presStyleIdx="7" presStyleCnt="23"/>
      <dgm:spPr/>
    </dgm:pt>
    <dgm:pt modelId="{A5B6A0A8-E8C5-4EF7-B759-53871CC2F2EA}" type="pres">
      <dgm:prSet presAssocID="{99193471-8B0C-4AF9-8EC5-42F6B69F4E7F}" presName="hierRoot2" presStyleCnt="0">
        <dgm:presLayoutVars>
          <dgm:hierBranch val="init"/>
        </dgm:presLayoutVars>
      </dgm:prSet>
      <dgm:spPr/>
    </dgm:pt>
    <dgm:pt modelId="{D8053DF0-6849-407D-8F3A-58C4EE3444A2}" type="pres">
      <dgm:prSet presAssocID="{99193471-8B0C-4AF9-8EC5-42F6B69F4E7F}" presName="rootComposite" presStyleCnt="0"/>
      <dgm:spPr/>
    </dgm:pt>
    <dgm:pt modelId="{06D112A1-3A15-49BE-9112-F292700BA443}" type="pres">
      <dgm:prSet presAssocID="{99193471-8B0C-4AF9-8EC5-42F6B69F4E7F}" presName="rootText" presStyleLbl="node3" presStyleIdx="7" presStyleCnt="23" custLinFactNeighborX="-487">
        <dgm:presLayoutVars>
          <dgm:chPref val="3"/>
        </dgm:presLayoutVars>
      </dgm:prSet>
      <dgm:spPr/>
    </dgm:pt>
    <dgm:pt modelId="{CEB9E179-849E-474A-A87C-2908FA7E3B27}" type="pres">
      <dgm:prSet presAssocID="{99193471-8B0C-4AF9-8EC5-42F6B69F4E7F}" presName="rootConnector" presStyleLbl="node3" presStyleIdx="7" presStyleCnt="23"/>
      <dgm:spPr/>
    </dgm:pt>
    <dgm:pt modelId="{1E6DB091-13F1-4389-BF28-183B0EEB59E7}" type="pres">
      <dgm:prSet presAssocID="{99193471-8B0C-4AF9-8EC5-42F6B69F4E7F}" presName="hierChild4" presStyleCnt="0"/>
      <dgm:spPr/>
    </dgm:pt>
    <dgm:pt modelId="{EB51F9E1-5560-4C75-84E0-28FE456EB5C1}" type="pres">
      <dgm:prSet presAssocID="{99193471-8B0C-4AF9-8EC5-42F6B69F4E7F}" presName="hierChild5" presStyleCnt="0"/>
      <dgm:spPr/>
    </dgm:pt>
    <dgm:pt modelId="{8A49723A-72C2-460B-B3CB-0410F68FE8A4}" type="pres">
      <dgm:prSet presAssocID="{3CF3D2FD-760F-421A-9A16-A955B69FB04F}" presName="Name37" presStyleLbl="parChTrans1D3" presStyleIdx="8" presStyleCnt="23"/>
      <dgm:spPr/>
    </dgm:pt>
    <dgm:pt modelId="{7EBC6E87-826A-44AB-9BA3-C3A193C9AD68}" type="pres">
      <dgm:prSet presAssocID="{B97CEB0B-51FD-4BE4-AB59-8C33AF4178B7}" presName="hierRoot2" presStyleCnt="0">
        <dgm:presLayoutVars>
          <dgm:hierBranch val="init"/>
        </dgm:presLayoutVars>
      </dgm:prSet>
      <dgm:spPr/>
    </dgm:pt>
    <dgm:pt modelId="{12676BAD-7961-4912-8568-E1A2C66098B1}" type="pres">
      <dgm:prSet presAssocID="{B97CEB0B-51FD-4BE4-AB59-8C33AF4178B7}" presName="rootComposite" presStyleCnt="0"/>
      <dgm:spPr/>
    </dgm:pt>
    <dgm:pt modelId="{F8D49365-F2BB-4F53-B106-5E0178FB504C}" type="pres">
      <dgm:prSet presAssocID="{B97CEB0B-51FD-4BE4-AB59-8C33AF4178B7}" presName="rootText" presStyleLbl="node3" presStyleIdx="8" presStyleCnt="23" custLinFactNeighborX="-487">
        <dgm:presLayoutVars>
          <dgm:chPref val="3"/>
        </dgm:presLayoutVars>
      </dgm:prSet>
      <dgm:spPr/>
    </dgm:pt>
    <dgm:pt modelId="{82C98CA2-05EB-4292-962C-A66FF88744B1}" type="pres">
      <dgm:prSet presAssocID="{B97CEB0B-51FD-4BE4-AB59-8C33AF4178B7}" presName="rootConnector" presStyleLbl="node3" presStyleIdx="8" presStyleCnt="23"/>
      <dgm:spPr/>
    </dgm:pt>
    <dgm:pt modelId="{4CEC853E-EC89-40E9-A503-4B445AA81DC7}" type="pres">
      <dgm:prSet presAssocID="{B97CEB0B-51FD-4BE4-AB59-8C33AF4178B7}" presName="hierChild4" presStyleCnt="0"/>
      <dgm:spPr/>
    </dgm:pt>
    <dgm:pt modelId="{5C359F41-BBC3-4C92-A49E-1EDE771AAB10}" type="pres">
      <dgm:prSet presAssocID="{B97CEB0B-51FD-4BE4-AB59-8C33AF4178B7}" presName="hierChild5" presStyleCnt="0"/>
      <dgm:spPr/>
    </dgm:pt>
    <dgm:pt modelId="{C4BC715D-C893-4C5F-88D1-C9F54C5A37E9}" type="pres">
      <dgm:prSet presAssocID="{2361D6D6-AF81-43F4-A39C-7019D20D3190}" presName="Name37" presStyleLbl="parChTrans1D3" presStyleIdx="9" presStyleCnt="23"/>
      <dgm:spPr/>
    </dgm:pt>
    <dgm:pt modelId="{DA25AB72-09C2-4CB1-9EB1-A96939B27144}" type="pres">
      <dgm:prSet presAssocID="{5A80941E-B5CA-4088-B912-35378086054B}" presName="hierRoot2" presStyleCnt="0">
        <dgm:presLayoutVars>
          <dgm:hierBranch val="init"/>
        </dgm:presLayoutVars>
      </dgm:prSet>
      <dgm:spPr/>
    </dgm:pt>
    <dgm:pt modelId="{F48087C7-1737-47AA-8A41-FE3F16BFA263}" type="pres">
      <dgm:prSet presAssocID="{5A80941E-B5CA-4088-B912-35378086054B}" presName="rootComposite" presStyleCnt="0"/>
      <dgm:spPr/>
    </dgm:pt>
    <dgm:pt modelId="{537AAF32-D7CA-4BA8-B952-CF23B8E12E65}" type="pres">
      <dgm:prSet presAssocID="{5A80941E-B5CA-4088-B912-35378086054B}" presName="rootText" presStyleLbl="node3" presStyleIdx="9" presStyleCnt="23">
        <dgm:presLayoutVars>
          <dgm:chPref val="3"/>
        </dgm:presLayoutVars>
      </dgm:prSet>
      <dgm:spPr/>
    </dgm:pt>
    <dgm:pt modelId="{E1A9C95C-33D8-48C5-958A-55451836672F}" type="pres">
      <dgm:prSet presAssocID="{5A80941E-B5CA-4088-B912-35378086054B}" presName="rootConnector" presStyleLbl="node3" presStyleIdx="9" presStyleCnt="23"/>
      <dgm:spPr/>
    </dgm:pt>
    <dgm:pt modelId="{EBD6C860-DD0A-4496-91AC-08A5EAA4D415}" type="pres">
      <dgm:prSet presAssocID="{5A80941E-B5CA-4088-B912-35378086054B}" presName="hierChild4" presStyleCnt="0"/>
      <dgm:spPr/>
    </dgm:pt>
    <dgm:pt modelId="{EA48A600-D13D-451C-BF51-DF41E9429C5E}" type="pres">
      <dgm:prSet presAssocID="{5A80941E-B5CA-4088-B912-35378086054B}" presName="hierChild5" presStyleCnt="0"/>
      <dgm:spPr/>
    </dgm:pt>
    <dgm:pt modelId="{7D0B3D53-BBD1-4B63-B06C-016386377572}" type="pres">
      <dgm:prSet presAssocID="{EE63ED42-C5FC-4652-8D69-FBCF658D09FC}" presName="Name37" presStyleLbl="parChTrans1D3" presStyleIdx="10" presStyleCnt="23"/>
      <dgm:spPr/>
    </dgm:pt>
    <dgm:pt modelId="{A67B1807-93BC-4FCA-801C-42B7AAE28426}" type="pres">
      <dgm:prSet presAssocID="{72266702-3C6A-42CF-A043-F72F2E38B17A}" presName="hierRoot2" presStyleCnt="0">
        <dgm:presLayoutVars>
          <dgm:hierBranch val="init"/>
        </dgm:presLayoutVars>
      </dgm:prSet>
      <dgm:spPr/>
    </dgm:pt>
    <dgm:pt modelId="{11ACEBAC-043E-475F-9D08-31D136565AB1}" type="pres">
      <dgm:prSet presAssocID="{72266702-3C6A-42CF-A043-F72F2E38B17A}" presName="rootComposite" presStyleCnt="0"/>
      <dgm:spPr/>
    </dgm:pt>
    <dgm:pt modelId="{C130E00E-F9B3-4120-B89B-D98CCD0FE932}" type="pres">
      <dgm:prSet presAssocID="{72266702-3C6A-42CF-A043-F72F2E38B17A}" presName="rootText" presStyleLbl="node3" presStyleIdx="10" presStyleCnt="23">
        <dgm:presLayoutVars>
          <dgm:chPref val="3"/>
        </dgm:presLayoutVars>
      </dgm:prSet>
      <dgm:spPr/>
    </dgm:pt>
    <dgm:pt modelId="{065AEAE1-5014-4B15-8F86-CACBB335E7A5}" type="pres">
      <dgm:prSet presAssocID="{72266702-3C6A-42CF-A043-F72F2E38B17A}" presName="rootConnector" presStyleLbl="node3" presStyleIdx="10" presStyleCnt="23"/>
      <dgm:spPr/>
    </dgm:pt>
    <dgm:pt modelId="{D270A7C1-AA3B-4D88-823E-40E4229648BF}" type="pres">
      <dgm:prSet presAssocID="{72266702-3C6A-42CF-A043-F72F2E38B17A}" presName="hierChild4" presStyleCnt="0"/>
      <dgm:spPr/>
    </dgm:pt>
    <dgm:pt modelId="{E4FF80D6-597E-4C24-A72C-8AEA71D1EFBE}" type="pres">
      <dgm:prSet presAssocID="{72266702-3C6A-42CF-A043-F72F2E38B17A}" presName="hierChild5" presStyleCnt="0"/>
      <dgm:spPr/>
    </dgm:pt>
    <dgm:pt modelId="{18CB9DBD-766D-45EA-87AB-DB5E6DB1D08B}" type="pres">
      <dgm:prSet presAssocID="{A47C7768-E75A-49EA-9A15-F203F36C4E17}" presName="hierChild5" presStyleCnt="0"/>
      <dgm:spPr/>
    </dgm:pt>
    <dgm:pt modelId="{A185DEC2-D24B-4F0E-8666-E58C50322CD7}" type="pres">
      <dgm:prSet presAssocID="{49B28EEA-4218-4CC0-8C01-703989A9E139}" presName="Name37" presStyleLbl="parChTrans1D2" presStyleIdx="3" presStyleCnt="8"/>
      <dgm:spPr/>
    </dgm:pt>
    <dgm:pt modelId="{7C54CDF3-6F67-4BED-B743-FAD671F963D5}" type="pres">
      <dgm:prSet presAssocID="{3ADB4FCD-F670-41F3-9748-A39ED543D877}" presName="hierRoot2" presStyleCnt="0">
        <dgm:presLayoutVars>
          <dgm:hierBranch val="init"/>
        </dgm:presLayoutVars>
      </dgm:prSet>
      <dgm:spPr/>
    </dgm:pt>
    <dgm:pt modelId="{DE7C7A00-C33C-4413-A867-05D55F31AFF7}" type="pres">
      <dgm:prSet presAssocID="{3ADB4FCD-F670-41F3-9748-A39ED543D877}" presName="rootComposite" presStyleCnt="0"/>
      <dgm:spPr/>
    </dgm:pt>
    <dgm:pt modelId="{743202DF-5548-4E1F-9F9D-0841EB16A2E8}" type="pres">
      <dgm:prSet presAssocID="{3ADB4FCD-F670-41F3-9748-A39ED543D877}" presName="rootText" presStyleLbl="node2" presStyleIdx="3" presStyleCnt="8">
        <dgm:presLayoutVars>
          <dgm:chPref val="3"/>
        </dgm:presLayoutVars>
      </dgm:prSet>
      <dgm:spPr/>
    </dgm:pt>
    <dgm:pt modelId="{6054A580-0FA1-4F8F-8E2A-3809D339CCA0}" type="pres">
      <dgm:prSet presAssocID="{3ADB4FCD-F670-41F3-9748-A39ED543D877}" presName="rootConnector" presStyleLbl="node2" presStyleIdx="3" presStyleCnt="8"/>
      <dgm:spPr/>
    </dgm:pt>
    <dgm:pt modelId="{834B2DF9-624D-4D1F-B2F4-E19B97119662}" type="pres">
      <dgm:prSet presAssocID="{3ADB4FCD-F670-41F3-9748-A39ED543D877}" presName="hierChild4" presStyleCnt="0"/>
      <dgm:spPr/>
    </dgm:pt>
    <dgm:pt modelId="{27E84288-7D4A-40B1-AFF2-291DA3EB9787}" type="pres">
      <dgm:prSet presAssocID="{148F3983-46D2-4CBC-86B8-D89EC4678410}" presName="Name37" presStyleLbl="parChTrans1D3" presStyleIdx="11" presStyleCnt="23"/>
      <dgm:spPr/>
    </dgm:pt>
    <dgm:pt modelId="{0E1196AC-5315-4E1B-984B-F6F453C4B96E}" type="pres">
      <dgm:prSet presAssocID="{A22D7E6A-2870-4B1C-83C3-8400BC39AC47}" presName="hierRoot2" presStyleCnt="0">
        <dgm:presLayoutVars>
          <dgm:hierBranch val="init"/>
        </dgm:presLayoutVars>
      </dgm:prSet>
      <dgm:spPr/>
    </dgm:pt>
    <dgm:pt modelId="{672FE5B5-BF6C-4981-8A6F-EAD3799C0C0D}" type="pres">
      <dgm:prSet presAssocID="{A22D7E6A-2870-4B1C-83C3-8400BC39AC47}" presName="rootComposite" presStyleCnt="0"/>
      <dgm:spPr/>
    </dgm:pt>
    <dgm:pt modelId="{C65ED026-BD42-4EC4-80B4-90A3D34C9797}" type="pres">
      <dgm:prSet presAssocID="{A22D7E6A-2870-4B1C-83C3-8400BC39AC47}" presName="rootText" presStyleLbl="node3" presStyleIdx="11" presStyleCnt="23">
        <dgm:presLayoutVars>
          <dgm:chPref val="3"/>
        </dgm:presLayoutVars>
      </dgm:prSet>
      <dgm:spPr/>
    </dgm:pt>
    <dgm:pt modelId="{5C1CB6DE-2851-4FA9-8C1A-3226D3F090E5}" type="pres">
      <dgm:prSet presAssocID="{A22D7E6A-2870-4B1C-83C3-8400BC39AC47}" presName="rootConnector" presStyleLbl="node3" presStyleIdx="11" presStyleCnt="23"/>
      <dgm:spPr/>
    </dgm:pt>
    <dgm:pt modelId="{E0B171F4-DB23-4F20-B10D-03A7EC0C8538}" type="pres">
      <dgm:prSet presAssocID="{A22D7E6A-2870-4B1C-83C3-8400BC39AC47}" presName="hierChild4" presStyleCnt="0"/>
      <dgm:spPr/>
    </dgm:pt>
    <dgm:pt modelId="{124A89C1-1B31-4DE9-B39A-5CCC7F5C24B9}" type="pres">
      <dgm:prSet presAssocID="{A22D7E6A-2870-4B1C-83C3-8400BC39AC47}" presName="hierChild5" presStyleCnt="0"/>
      <dgm:spPr/>
    </dgm:pt>
    <dgm:pt modelId="{A2E7E81F-66D7-4909-B313-706D3F839579}" type="pres">
      <dgm:prSet presAssocID="{D1AA7F37-C5F7-4E6A-B27C-0FF3DE64113F}" presName="Name37" presStyleLbl="parChTrans1D3" presStyleIdx="12" presStyleCnt="23"/>
      <dgm:spPr/>
    </dgm:pt>
    <dgm:pt modelId="{DAEB6A2B-0CC7-46F3-B80F-26139C14CE33}" type="pres">
      <dgm:prSet presAssocID="{AF27E2E3-3BCE-474B-B044-CC30B3136B23}" presName="hierRoot2" presStyleCnt="0">
        <dgm:presLayoutVars>
          <dgm:hierBranch val="init"/>
        </dgm:presLayoutVars>
      </dgm:prSet>
      <dgm:spPr/>
    </dgm:pt>
    <dgm:pt modelId="{004E3C2D-C171-464D-AEE3-2D7833A6C398}" type="pres">
      <dgm:prSet presAssocID="{AF27E2E3-3BCE-474B-B044-CC30B3136B23}" presName="rootComposite" presStyleCnt="0"/>
      <dgm:spPr/>
    </dgm:pt>
    <dgm:pt modelId="{96C1DF00-0BBB-4D3E-9B6A-D7ECDB675322}" type="pres">
      <dgm:prSet presAssocID="{AF27E2E3-3BCE-474B-B044-CC30B3136B23}" presName="rootText" presStyleLbl="node3" presStyleIdx="12" presStyleCnt="23">
        <dgm:presLayoutVars>
          <dgm:chPref val="3"/>
        </dgm:presLayoutVars>
      </dgm:prSet>
      <dgm:spPr/>
    </dgm:pt>
    <dgm:pt modelId="{1CDD9831-347F-4D3C-8FF7-7A5AF477D6BE}" type="pres">
      <dgm:prSet presAssocID="{AF27E2E3-3BCE-474B-B044-CC30B3136B23}" presName="rootConnector" presStyleLbl="node3" presStyleIdx="12" presStyleCnt="23"/>
      <dgm:spPr/>
    </dgm:pt>
    <dgm:pt modelId="{29945DD3-F8E2-4394-B503-05897A3BBD37}" type="pres">
      <dgm:prSet presAssocID="{AF27E2E3-3BCE-474B-B044-CC30B3136B23}" presName="hierChild4" presStyleCnt="0"/>
      <dgm:spPr/>
    </dgm:pt>
    <dgm:pt modelId="{4B531C8F-A116-434C-A2B7-5FBA250C5429}" type="pres">
      <dgm:prSet presAssocID="{AF27E2E3-3BCE-474B-B044-CC30B3136B23}" presName="hierChild5" presStyleCnt="0"/>
      <dgm:spPr/>
    </dgm:pt>
    <dgm:pt modelId="{4707E78F-050B-4ACD-A9DF-6BDB7CC58201}" type="pres">
      <dgm:prSet presAssocID="{8B79E258-C2B9-4AF0-99C9-0D8B762BBE11}" presName="Name37" presStyleLbl="parChTrans1D3" presStyleIdx="13" presStyleCnt="23"/>
      <dgm:spPr/>
    </dgm:pt>
    <dgm:pt modelId="{27095CF4-9DD5-4212-BAF6-05FFB88D262D}" type="pres">
      <dgm:prSet presAssocID="{C6D9540D-5D9F-49EC-A77B-E4EA9988A16D}" presName="hierRoot2" presStyleCnt="0">
        <dgm:presLayoutVars>
          <dgm:hierBranch val="init"/>
        </dgm:presLayoutVars>
      </dgm:prSet>
      <dgm:spPr/>
    </dgm:pt>
    <dgm:pt modelId="{74A574BB-341E-4798-AD10-D831B0FAB7DA}" type="pres">
      <dgm:prSet presAssocID="{C6D9540D-5D9F-49EC-A77B-E4EA9988A16D}" presName="rootComposite" presStyleCnt="0"/>
      <dgm:spPr/>
    </dgm:pt>
    <dgm:pt modelId="{60971162-850F-4B9E-9664-1DC0441AFF38}" type="pres">
      <dgm:prSet presAssocID="{C6D9540D-5D9F-49EC-A77B-E4EA9988A16D}" presName="rootText" presStyleLbl="node3" presStyleIdx="13" presStyleCnt="23">
        <dgm:presLayoutVars>
          <dgm:chPref val="3"/>
        </dgm:presLayoutVars>
      </dgm:prSet>
      <dgm:spPr/>
    </dgm:pt>
    <dgm:pt modelId="{176643BA-4633-4281-9815-31F6D167B61B}" type="pres">
      <dgm:prSet presAssocID="{C6D9540D-5D9F-49EC-A77B-E4EA9988A16D}" presName="rootConnector" presStyleLbl="node3" presStyleIdx="13" presStyleCnt="23"/>
      <dgm:spPr/>
    </dgm:pt>
    <dgm:pt modelId="{46FAD310-6146-409F-9789-0568EB38D160}" type="pres">
      <dgm:prSet presAssocID="{C6D9540D-5D9F-49EC-A77B-E4EA9988A16D}" presName="hierChild4" presStyleCnt="0"/>
      <dgm:spPr/>
    </dgm:pt>
    <dgm:pt modelId="{A50779C6-9C7B-4B7D-BA68-336F921113CB}" type="pres">
      <dgm:prSet presAssocID="{C6D9540D-5D9F-49EC-A77B-E4EA9988A16D}" presName="hierChild5" presStyleCnt="0"/>
      <dgm:spPr/>
    </dgm:pt>
    <dgm:pt modelId="{4450EA7E-B486-4601-8964-A57C103980C0}" type="pres">
      <dgm:prSet presAssocID="{50BEC170-C490-4B23-A4FB-90A520BCA2CE}" presName="Name37" presStyleLbl="parChTrans1D3" presStyleIdx="14" presStyleCnt="23"/>
      <dgm:spPr/>
    </dgm:pt>
    <dgm:pt modelId="{38334D60-A744-40F9-9F2B-F1EA5BE40928}" type="pres">
      <dgm:prSet presAssocID="{9A7FCB37-6AF5-49D7-A99A-8EE39A801DAB}" presName="hierRoot2" presStyleCnt="0">
        <dgm:presLayoutVars>
          <dgm:hierBranch val="init"/>
        </dgm:presLayoutVars>
      </dgm:prSet>
      <dgm:spPr/>
    </dgm:pt>
    <dgm:pt modelId="{6C1C81AD-150B-42B6-A351-1476B2385224}" type="pres">
      <dgm:prSet presAssocID="{9A7FCB37-6AF5-49D7-A99A-8EE39A801DAB}" presName="rootComposite" presStyleCnt="0"/>
      <dgm:spPr/>
    </dgm:pt>
    <dgm:pt modelId="{3DF93DC4-D140-4AD8-A134-362A4CEF1115}" type="pres">
      <dgm:prSet presAssocID="{9A7FCB37-6AF5-49D7-A99A-8EE39A801DAB}" presName="rootText" presStyleLbl="node3" presStyleIdx="14" presStyleCnt="23">
        <dgm:presLayoutVars>
          <dgm:chPref val="3"/>
        </dgm:presLayoutVars>
      </dgm:prSet>
      <dgm:spPr/>
    </dgm:pt>
    <dgm:pt modelId="{3FF78E79-CFCE-406B-861F-ABAC1657720F}" type="pres">
      <dgm:prSet presAssocID="{9A7FCB37-6AF5-49D7-A99A-8EE39A801DAB}" presName="rootConnector" presStyleLbl="node3" presStyleIdx="14" presStyleCnt="23"/>
      <dgm:spPr/>
    </dgm:pt>
    <dgm:pt modelId="{A0163C6B-5F87-4C7A-8671-8D6C0FDB763D}" type="pres">
      <dgm:prSet presAssocID="{9A7FCB37-6AF5-49D7-A99A-8EE39A801DAB}" presName="hierChild4" presStyleCnt="0"/>
      <dgm:spPr/>
    </dgm:pt>
    <dgm:pt modelId="{8CDD8480-6AD4-4C2D-9E56-B6647E1198F5}" type="pres">
      <dgm:prSet presAssocID="{9A7FCB37-6AF5-49D7-A99A-8EE39A801DAB}" presName="hierChild5" presStyleCnt="0"/>
      <dgm:spPr/>
    </dgm:pt>
    <dgm:pt modelId="{24F99BE9-C552-400C-BCDF-8BCE4C7FDDE0}" type="pres">
      <dgm:prSet presAssocID="{3ADB4FCD-F670-41F3-9748-A39ED543D877}" presName="hierChild5" presStyleCnt="0"/>
      <dgm:spPr/>
    </dgm:pt>
    <dgm:pt modelId="{3B136E23-8A04-48A2-A913-3125B030D555}" type="pres">
      <dgm:prSet presAssocID="{A61A8C41-B003-4EC7-B36C-2321C49A6349}" presName="Name37" presStyleLbl="parChTrans1D2" presStyleIdx="4" presStyleCnt="8"/>
      <dgm:spPr/>
    </dgm:pt>
    <dgm:pt modelId="{5B8F0727-D946-41D3-AE62-A4B80EF7BADE}" type="pres">
      <dgm:prSet presAssocID="{4A6C372B-7896-4D32-BDDC-19B0178EA316}" presName="hierRoot2" presStyleCnt="0">
        <dgm:presLayoutVars>
          <dgm:hierBranch val="init"/>
        </dgm:presLayoutVars>
      </dgm:prSet>
      <dgm:spPr/>
    </dgm:pt>
    <dgm:pt modelId="{AF4C6E4B-85EE-4984-B6DC-E3BE88FFEAFD}" type="pres">
      <dgm:prSet presAssocID="{4A6C372B-7896-4D32-BDDC-19B0178EA316}" presName="rootComposite" presStyleCnt="0"/>
      <dgm:spPr/>
    </dgm:pt>
    <dgm:pt modelId="{F571B37B-64C8-4118-A1A5-B15896DEFBA7}" type="pres">
      <dgm:prSet presAssocID="{4A6C372B-7896-4D32-BDDC-19B0178EA316}" presName="rootText" presStyleLbl="node2" presStyleIdx="4" presStyleCnt="8">
        <dgm:presLayoutVars>
          <dgm:chPref val="3"/>
        </dgm:presLayoutVars>
      </dgm:prSet>
      <dgm:spPr/>
    </dgm:pt>
    <dgm:pt modelId="{CC7C5367-9F2F-4B87-B755-A69BD177E6CB}" type="pres">
      <dgm:prSet presAssocID="{4A6C372B-7896-4D32-BDDC-19B0178EA316}" presName="rootConnector" presStyleLbl="node2" presStyleIdx="4" presStyleCnt="8"/>
      <dgm:spPr/>
    </dgm:pt>
    <dgm:pt modelId="{9BC1C999-A125-43C9-861F-824F0BD388A5}" type="pres">
      <dgm:prSet presAssocID="{4A6C372B-7896-4D32-BDDC-19B0178EA316}" presName="hierChild4" presStyleCnt="0"/>
      <dgm:spPr/>
    </dgm:pt>
    <dgm:pt modelId="{60569D12-A2F5-4286-9D8E-CC3918A7A4F3}" type="pres">
      <dgm:prSet presAssocID="{701961D8-46C2-427F-8A1E-FE6182274116}" presName="Name37" presStyleLbl="parChTrans1D3" presStyleIdx="15" presStyleCnt="23"/>
      <dgm:spPr/>
    </dgm:pt>
    <dgm:pt modelId="{60E808F2-5884-4113-9E9F-67A40C7D00D0}" type="pres">
      <dgm:prSet presAssocID="{B2E46FE8-C068-49B9-A5C4-E8CE127CE5B1}" presName="hierRoot2" presStyleCnt="0">
        <dgm:presLayoutVars>
          <dgm:hierBranch val="init"/>
        </dgm:presLayoutVars>
      </dgm:prSet>
      <dgm:spPr/>
    </dgm:pt>
    <dgm:pt modelId="{E6FDD7DB-CD84-4B42-8B72-866091749F04}" type="pres">
      <dgm:prSet presAssocID="{B2E46FE8-C068-49B9-A5C4-E8CE127CE5B1}" presName="rootComposite" presStyleCnt="0"/>
      <dgm:spPr/>
    </dgm:pt>
    <dgm:pt modelId="{387F94C1-D6CE-4EF2-BBBE-917B94E29DE7}" type="pres">
      <dgm:prSet presAssocID="{B2E46FE8-C068-49B9-A5C4-E8CE127CE5B1}" presName="rootText" presStyleLbl="node3" presStyleIdx="15" presStyleCnt="23">
        <dgm:presLayoutVars>
          <dgm:chPref val="3"/>
        </dgm:presLayoutVars>
      </dgm:prSet>
      <dgm:spPr/>
    </dgm:pt>
    <dgm:pt modelId="{0A2ED978-F61B-41DD-94D1-A5D535F14BE2}" type="pres">
      <dgm:prSet presAssocID="{B2E46FE8-C068-49B9-A5C4-E8CE127CE5B1}" presName="rootConnector" presStyleLbl="node3" presStyleIdx="15" presStyleCnt="23"/>
      <dgm:spPr/>
    </dgm:pt>
    <dgm:pt modelId="{62AD912B-1A95-4F81-AC87-C58422857E33}" type="pres">
      <dgm:prSet presAssocID="{B2E46FE8-C068-49B9-A5C4-E8CE127CE5B1}" presName="hierChild4" presStyleCnt="0"/>
      <dgm:spPr/>
    </dgm:pt>
    <dgm:pt modelId="{A7944AFE-89E9-4767-9EAF-F39B62A720C7}" type="pres">
      <dgm:prSet presAssocID="{B2E46FE8-C068-49B9-A5C4-E8CE127CE5B1}" presName="hierChild5" presStyleCnt="0"/>
      <dgm:spPr/>
    </dgm:pt>
    <dgm:pt modelId="{C586B6EB-D082-437B-9F80-8F28AC782A3F}" type="pres">
      <dgm:prSet presAssocID="{86741775-89F9-4116-9BDA-ED4C505E10DB}" presName="Name37" presStyleLbl="parChTrans1D3" presStyleIdx="16" presStyleCnt="23"/>
      <dgm:spPr/>
    </dgm:pt>
    <dgm:pt modelId="{861C587E-10FF-4062-B5EE-6FAF32CAB356}" type="pres">
      <dgm:prSet presAssocID="{5A638EA0-9A86-42BE-B3EB-7565DFF22A24}" presName="hierRoot2" presStyleCnt="0">
        <dgm:presLayoutVars>
          <dgm:hierBranch val="init"/>
        </dgm:presLayoutVars>
      </dgm:prSet>
      <dgm:spPr/>
    </dgm:pt>
    <dgm:pt modelId="{86C4FBC9-4B18-41CA-A1E9-11FC71C05DA3}" type="pres">
      <dgm:prSet presAssocID="{5A638EA0-9A86-42BE-B3EB-7565DFF22A24}" presName="rootComposite" presStyleCnt="0"/>
      <dgm:spPr/>
    </dgm:pt>
    <dgm:pt modelId="{E411C486-0F81-46A5-A009-0E4E9D50506A}" type="pres">
      <dgm:prSet presAssocID="{5A638EA0-9A86-42BE-B3EB-7565DFF22A24}" presName="rootText" presStyleLbl="node3" presStyleIdx="16" presStyleCnt="23">
        <dgm:presLayoutVars>
          <dgm:chPref val="3"/>
        </dgm:presLayoutVars>
      </dgm:prSet>
      <dgm:spPr/>
    </dgm:pt>
    <dgm:pt modelId="{4117BBCD-2F72-47A3-B686-E7C79ED4E539}" type="pres">
      <dgm:prSet presAssocID="{5A638EA0-9A86-42BE-B3EB-7565DFF22A24}" presName="rootConnector" presStyleLbl="node3" presStyleIdx="16" presStyleCnt="23"/>
      <dgm:spPr/>
    </dgm:pt>
    <dgm:pt modelId="{B95482FA-4B26-4098-8475-0A90B1D540AD}" type="pres">
      <dgm:prSet presAssocID="{5A638EA0-9A86-42BE-B3EB-7565DFF22A24}" presName="hierChild4" presStyleCnt="0"/>
      <dgm:spPr/>
    </dgm:pt>
    <dgm:pt modelId="{86FF890F-CDCE-41C5-8157-48E9720636A3}" type="pres">
      <dgm:prSet presAssocID="{5A638EA0-9A86-42BE-B3EB-7565DFF22A24}" presName="hierChild5" presStyleCnt="0"/>
      <dgm:spPr/>
    </dgm:pt>
    <dgm:pt modelId="{BD6CD079-F418-4D4A-AA33-7717E7D450ED}" type="pres">
      <dgm:prSet presAssocID="{3D7F9354-B873-4703-8254-79754BB6EF1F}" presName="Name37" presStyleLbl="parChTrans1D3" presStyleIdx="17" presStyleCnt="23"/>
      <dgm:spPr/>
    </dgm:pt>
    <dgm:pt modelId="{B26EA3D5-4106-4432-A64E-27610BEB4B12}" type="pres">
      <dgm:prSet presAssocID="{15516DD1-E5B5-4F13-A4A3-238E13CF183A}" presName="hierRoot2" presStyleCnt="0">
        <dgm:presLayoutVars>
          <dgm:hierBranch val="init"/>
        </dgm:presLayoutVars>
      </dgm:prSet>
      <dgm:spPr/>
    </dgm:pt>
    <dgm:pt modelId="{DCA4D676-03C8-43DD-8403-30F4F26FB78E}" type="pres">
      <dgm:prSet presAssocID="{15516DD1-E5B5-4F13-A4A3-238E13CF183A}" presName="rootComposite" presStyleCnt="0"/>
      <dgm:spPr/>
    </dgm:pt>
    <dgm:pt modelId="{3C27CFB4-135C-4BD9-8EDD-55719B91AD93}" type="pres">
      <dgm:prSet presAssocID="{15516DD1-E5B5-4F13-A4A3-238E13CF183A}" presName="rootText" presStyleLbl="node3" presStyleIdx="17" presStyleCnt="23">
        <dgm:presLayoutVars>
          <dgm:chPref val="3"/>
        </dgm:presLayoutVars>
      </dgm:prSet>
      <dgm:spPr/>
    </dgm:pt>
    <dgm:pt modelId="{3C709E4D-BCAE-472E-BB4C-63E6A8F6DF6A}" type="pres">
      <dgm:prSet presAssocID="{15516DD1-E5B5-4F13-A4A3-238E13CF183A}" presName="rootConnector" presStyleLbl="node3" presStyleIdx="17" presStyleCnt="23"/>
      <dgm:spPr/>
    </dgm:pt>
    <dgm:pt modelId="{4AE6093F-1EAD-4748-9019-90E46383DA29}" type="pres">
      <dgm:prSet presAssocID="{15516DD1-E5B5-4F13-A4A3-238E13CF183A}" presName="hierChild4" presStyleCnt="0"/>
      <dgm:spPr/>
    </dgm:pt>
    <dgm:pt modelId="{5B317EAE-F6F2-43CF-8BFB-30D52ECB82FF}" type="pres">
      <dgm:prSet presAssocID="{15516DD1-E5B5-4F13-A4A3-238E13CF183A}" presName="hierChild5" presStyleCnt="0"/>
      <dgm:spPr/>
    </dgm:pt>
    <dgm:pt modelId="{2A132C63-853A-40F1-968A-852F7878FAF0}" type="pres">
      <dgm:prSet presAssocID="{A272E668-3840-4B77-A2FB-C63600C09876}" presName="Name37" presStyleLbl="parChTrans1D3" presStyleIdx="18" presStyleCnt="23"/>
      <dgm:spPr/>
    </dgm:pt>
    <dgm:pt modelId="{3AC2D609-3D7D-4AA8-BF2F-EACA3B46EC0C}" type="pres">
      <dgm:prSet presAssocID="{9AA3610A-4342-476E-8EA7-5CF212AB65AC}" presName="hierRoot2" presStyleCnt="0">
        <dgm:presLayoutVars>
          <dgm:hierBranch val="init"/>
        </dgm:presLayoutVars>
      </dgm:prSet>
      <dgm:spPr/>
    </dgm:pt>
    <dgm:pt modelId="{5185B586-A06D-4AA0-A4C4-069128800548}" type="pres">
      <dgm:prSet presAssocID="{9AA3610A-4342-476E-8EA7-5CF212AB65AC}" presName="rootComposite" presStyleCnt="0"/>
      <dgm:spPr/>
    </dgm:pt>
    <dgm:pt modelId="{5A365F8F-8630-40C1-84B2-7105341F6526}" type="pres">
      <dgm:prSet presAssocID="{9AA3610A-4342-476E-8EA7-5CF212AB65AC}" presName="rootText" presStyleLbl="node3" presStyleIdx="18" presStyleCnt="23">
        <dgm:presLayoutVars>
          <dgm:chPref val="3"/>
        </dgm:presLayoutVars>
      </dgm:prSet>
      <dgm:spPr/>
    </dgm:pt>
    <dgm:pt modelId="{B4DE0232-3109-436E-826B-80A5BE13F1D4}" type="pres">
      <dgm:prSet presAssocID="{9AA3610A-4342-476E-8EA7-5CF212AB65AC}" presName="rootConnector" presStyleLbl="node3" presStyleIdx="18" presStyleCnt="23"/>
      <dgm:spPr/>
    </dgm:pt>
    <dgm:pt modelId="{4E3D0EAE-869E-4677-95D8-A49449723DAA}" type="pres">
      <dgm:prSet presAssocID="{9AA3610A-4342-476E-8EA7-5CF212AB65AC}" presName="hierChild4" presStyleCnt="0"/>
      <dgm:spPr/>
    </dgm:pt>
    <dgm:pt modelId="{400F16EA-39C3-444F-9678-ACD6D899AE94}" type="pres">
      <dgm:prSet presAssocID="{9AA3610A-4342-476E-8EA7-5CF212AB65AC}" presName="hierChild5" presStyleCnt="0"/>
      <dgm:spPr/>
    </dgm:pt>
    <dgm:pt modelId="{524478BC-0058-4BED-8207-9AAB7E39163E}" type="pres">
      <dgm:prSet presAssocID="{4A6C372B-7896-4D32-BDDC-19B0178EA316}" presName="hierChild5" presStyleCnt="0"/>
      <dgm:spPr/>
    </dgm:pt>
    <dgm:pt modelId="{D29EB1CB-BF52-4E7F-B6FD-C296B2A31ED4}" type="pres">
      <dgm:prSet presAssocID="{919B10F6-A137-4588-992E-4A9536484C5D}" presName="Name37" presStyleLbl="parChTrans1D2" presStyleIdx="5" presStyleCnt="8"/>
      <dgm:spPr/>
    </dgm:pt>
    <dgm:pt modelId="{7E44D0EB-298C-4E68-911D-AAF7126FF523}" type="pres">
      <dgm:prSet presAssocID="{0635FE68-8C09-4AAA-B336-08656718BF0F}" presName="hierRoot2" presStyleCnt="0">
        <dgm:presLayoutVars>
          <dgm:hierBranch val="init"/>
        </dgm:presLayoutVars>
      </dgm:prSet>
      <dgm:spPr/>
    </dgm:pt>
    <dgm:pt modelId="{08E3575B-15B5-42AF-B7C8-B6FB58C61F84}" type="pres">
      <dgm:prSet presAssocID="{0635FE68-8C09-4AAA-B336-08656718BF0F}" presName="rootComposite" presStyleCnt="0"/>
      <dgm:spPr/>
    </dgm:pt>
    <dgm:pt modelId="{ABB8093C-B843-4846-85BF-E7E434C5C9C7}" type="pres">
      <dgm:prSet presAssocID="{0635FE68-8C09-4AAA-B336-08656718BF0F}" presName="rootText" presStyleLbl="node2" presStyleIdx="5" presStyleCnt="8">
        <dgm:presLayoutVars>
          <dgm:chPref val="3"/>
        </dgm:presLayoutVars>
      </dgm:prSet>
      <dgm:spPr/>
    </dgm:pt>
    <dgm:pt modelId="{6CB7C5C1-75CC-415E-A4A0-61A59688D782}" type="pres">
      <dgm:prSet presAssocID="{0635FE68-8C09-4AAA-B336-08656718BF0F}" presName="rootConnector" presStyleLbl="node2" presStyleIdx="5" presStyleCnt="8"/>
      <dgm:spPr/>
    </dgm:pt>
    <dgm:pt modelId="{856EAA1D-9B1E-4853-A3BB-AC7F949FD1DC}" type="pres">
      <dgm:prSet presAssocID="{0635FE68-8C09-4AAA-B336-08656718BF0F}" presName="hierChild4" presStyleCnt="0"/>
      <dgm:spPr/>
    </dgm:pt>
    <dgm:pt modelId="{18E4BC96-F0B9-4717-8B35-D16171BE913D}" type="pres">
      <dgm:prSet presAssocID="{230029E7-0B19-4768-B05A-0105F1C3F154}" presName="Name37" presStyleLbl="parChTrans1D3" presStyleIdx="19" presStyleCnt="23"/>
      <dgm:spPr/>
    </dgm:pt>
    <dgm:pt modelId="{DE8BCE64-23E1-4B84-B91F-F1D9358DE906}" type="pres">
      <dgm:prSet presAssocID="{52B6A70A-D1C5-4ED6-BEF6-4C63229D3909}" presName="hierRoot2" presStyleCnt="0">
        <dgm:presLayoutVars>
          <dgm:hierBranch val="init"/>
        </dgm:presLayoutVars>
      </dgm:prSet>
      <dgm:spPr/>
    </dgm:pt>
    <dgm:pt modelId="{521890A5-CCE2-4F12-B783-8197459E65D6}" type="pres">
      <dgm:prSet presAssocID="{52B6A70A-D1C5-4ED6-BEF6-4C63229D3909}" presName="rootComposite" presStyleCnt="0"/>
      <dgm:spPr/>
    </dgm:pt>
    <dgm:pt modelId="{074C728D-B407-47C7-B124-0B03FBBC55BC}" type="pres">
      <dgm:prSet presAssocID="{52B6A70A-D1C5-4ED6-BEF6-4C63229D3909}" presName="rootText" presStyleLbl="node3" presStyleIdx="19" presStyleCnt="23">
        <dgm:presLayoutVars>
          <dgm:chPref val="3"/>
        </dgm:presLayoutVars>
      </dgm:prSet>
      <dgm:spPr/>
    </dgm:pt>
    <dgm:pt modelId="{59BF6E9C-78AE-410A-A84E-54CBEC7EC770}" type="pres">
      <dgm:prSet presAssocID="{52B6A70A-D1C5-4ED6-BEF6-4C63229D3909}" presName="rootConnector" presStyleLbl="node3" presStyleIdx="19" presStyleCnt="23"/>
      <dgm:spPr/>
    </dgm:pt>
    <dgm:pt modelId="{F8BF26D2-26C6-478F-BAEE-4CEE85DB9DEC}" type="pres">
      <dgm:prSet presAssocID="{52B6A70A-D1C5-4ED6-BEF6-4C63229D3909}" presName="hierChild4" presStyleCnt="0"/>
      <dgm:spPr/>
    </dgm:pt>
    <dgm:pt modelId="{350CAD08-8CC9-4F57-B186-DFD93D0EA9DF}" type="pres">
      <dgm:prSet presAssocID="{52B6A70A-D1C5-4ED6-BEF6-4C63229D3909}" presName="hierChild5" presStyleCnt="0"/>
      <dgm:spPr/>
    </dgm:pt>
    <dgm:pt modelId="{60E6E9EB-A737-4C00-B2F1-ED64034BCAA9}" type="pres">
      <dgm:prSet presAssocID="{0635FE68-8C09-4AAA-B336-08656718BF0F}" presName="hierChild5" presStyleCnt="0"/>
      <dgm:spPr/>
    </dgm:pt>
    <dgm:pt modelId="{AF6EEF83-7452-4221-9C33-5FCD874A686D}" type="pres">
      <dgm:prSet presAssocID="{1F1D5364-50FC-42D0-8E29-DA96CB907BEF}" presName="Name37" presStyleLbl="parChTrans1D2" presStyleIdx="6" presStyleCnt="8"/>
      <dgm:spPr/>
    </dgm:pt>
    <dgm:pt modelId="{75E43F4C-1D23-4BB4-80F6-53A791B61B7E}" type="pres">
      <dgm:prSet presAssocID="{56EBCA4E-E806-4657-ACDC-19ECB9FF68FA}" presName="hierRoot2" presStyleCnt="0">
        <dgm:presLayoutVars>
          <dgm:hierBranch val="init"/>
        </dgm:presLayoutVars>
      </dgm:prSet>
      <dgm:spPr/>
    </dgm:pt>
    <dgm:pt modelId="{28D5D882-4DD9-4229-B087-13EF156D4E4F}" type="pres">
      <dgm:prSet presAssocID="{56EBCA4E-E806-4657-ACDC-19ECB9FF68FA}" presName="rootComposite" presStyleCnt="0"/>
      <dgm:spPr/>
    </dgm:pt>
    <dgm:pt modelId="{5EAA985A-1F1B-4454-99CB-DA3055526A56}" type="pres">
      <dgm:prSet presAssocID="{56EBCA4E-E806-4657-ACDC-19ECB9FF68FA}" presName="rootText" presStyleLbl="node2" presStyleIdx="6" presStyleCnt="8">
        <dgm:presLayoutVars>
          <dgm:chPref val="3"/>
        </dgm:presLayoutVars>
      </dgm:prSet>
      <dgm:spPr/>
    </dgm:pt>
    <dgm:pt modelId="{79537E7D-FDDE-44BE-94C3-C0B601344633}" type="pres">
      <dgm:prSet presAssocID="{56EBCA4E-E806-4657-ACDC-19ECB9FF68FA}" presName="rootConnector" presStyleLbl="node2" presStyleIdx="6" presStyleCnt="8"/>
      <dgm:spPr/>
    </dgm:pt>
    <dgm:pt modelId="{D67C57F2-92F3-4944-B965-1A9C6FA72DA4}" type="pres">
      <dgm:prSet presAssocID="{56EBCA4E-E806-4657-ACDC-19ECB9FF68FA}" presName="hierChild4" presStyleCnt="0"/>
      <dgm:spPr/>
    </dgm:pt>
    <dgm:pt modelId="{7FAD069D-6087-4C56-8FF0-B79C3E9DF53E}" type="pres">
      <dgm:prSet presAssocID="{5F74D1C1-29E4-45AF-84B9-7B613E1FA162}" presName="Name37" presStyleLbl="parChTrans1D3" presStyleIdx="20" presStyleCnt="23"/>
      <dgm:spPr/>
    </dgm:pt>
    <dgm:pt modelId="{7448F82D-D20E-4979-8972-923FB7714EA9}" type="pres">
      <dgm:prSet presAssocID="{AEE0D750-F85D-4F1F-86DF-9B63771D0E24}" presName="hierRoot2" presStyleCnt="0">
        <dgm:presLayoutVars>
          <dgm:hierBranch val="init"/>
        </dgm:presLayoutVars>
      </dgm:prSet>
      <dgm:spPr/>
    </dgm:pt>
    <dgm:pt modelId="{C3E6B268-854E-4659-9C0A-F45D82DD84BB}" type="pres">
      <dgm:prSet presAssocID="{AEE0D750-F85D-4F1F-86DF-9B63771D0E24}" presName="rootComposite" presStyleCnt="0"/>
      <dgm:spPr/>
    </dgm:pt>
    <dgm:pt modelId="{84919949-0986-45D6-AF55-7EF67A33B888}" type="pres">
      <dgm:prSet presAssocID="{AEE0D750-F85D-4F1F-86DF-9B63771D0E24}" presName="rootText" presStyleLbl="node3" presStyleIdx="20" presStyleCnt="23">
        <dgm:presLayoutVars>
          <dgm:chPref val="3"/>
        </dgm:presLayoutVars>
      </dgm:prSet>
      <dgm:spPr/>
    </dgm:pt>
    <dgm:pt modelId="{9325A15B-0AF5-4C6D-9D01-2127D62F2DEA}" type="pres">
      <dgm:prSet presAssocID="{AEE0D750-F85D-4F1F-86DF-9B63771D0E24}" presName="rootConnector" presStyleLbl="node3" presStyleIdx="20" presStyleCnt="23"/>
      <dgm:spPr/>
    </dgm:pt>
    <dgm:pt modelId="{0290AC0A-C607-4C29-A292-379310693B88}" type="pres">
      <dgm:prSet presAssocID="{AEE0D750-F85D-4F1F-86DF-9B63771D0E24}" presName="hierChild4" presStyleCnt="0"/>
      <dgm:spPr/>
    </dgm:pt>
    <dgm:pt modelId="{55B50BA4-33C4-460A-B62A-197DE2D84D5F}" type="pres">
      <dgm:prSet presAssocID="{AEE0D750-F85D-4F1F-86DF-9B63771D0E24}" presName="hierChild5" presStyleCnt="0"/>
      <dgm:spPr/>
    </dgm:pt>
    <dgm:pt modelId="{BBFF522C-01E3-47F7-A335-EDA8B48CC67D}" type="pres">
      <dgm:prSet presAssocID="{56EBCA4E-E806-4657-ACDC-19ECB9FF68FA}" presName="hierChild5" presStyleCnt="0"/>
      <dgm:spPr/>
    </dgm:pt>
    <dgm:pt modelId="{0AECB58A-EBDE-4FDE-8452-E711DC029FA1}" type="pres">
      <dgm:prSet presAssocID="{7B466B68-9CB5-49E8-BEA3-0EB83A1E3758}" presName="Name37" presStyleLbl="parChTrans1D2" presStyleIdx="7" presStyleCnt="8"/>
      <dgm:spPr/>
    </dgm:pt>
    <dgm:pt modelId="{0E098543-1E0F-4E61-A528-7DAFA1E8AD16}" type="pres">
      <dgm:prSet presAssocID="{78646941-C46F-44D3-BA70-79CC7ED5D4FB}" presName="hierRoot2" presStyleCnt="0">
        <dgm:presLayoutVars>
          <dgm:hierBranch val="init"/>
        </dgm:presLayoutVars>
      </dgm:prSet>
      <dgm:spPr/>
    </dgm:pt>
    <dgm:pt modelId="{FECF1FDB-781D-45CA-A0AB-48BFFC9A826A}" type="pres">
      <dgm:prSet presAssocID="{78646941-C46F-44D3-BA70-79CC7ED5D4FB}" presName="rootComposite" presStyleCnt="0"/>
      <dgm:spPr/>
    </dgm:pt>
    <dgm:pt modelId="{6255A5E5-F802-4F42-88AF-E08C68A2BC17}" type="pres">
      <dgm:prSet presAssocID="{78646941-C46F-44D3-BA70-79CC7ED5D4FB}" presName="rootText" presStyleLbl="node2" presStyleIdx="7" presStyleCnt="8">
        <dgm:presLayoutVars>
          <dgm:chPref val="3"/>
        </dgm:presLayoutVars>
      </dgm:prSet>
      <dgm:spPr/>
    </dgm:pt>
    <dgm:pt modelId="{79404992-8271-430B-96E8-6D79393B5E1E}" type="pres">
      <dgm:prSet presAssocID="{78646941-C46F-44D3-BA70-79CC7ED5D4FB}" presName="rootConnector" presStyleLbl="node2" presStyleIdx="7" presStyleCnt="8"/>
      <dgm:spPr/>
    </dgm:pt>
    <dgm:pt modelId="{709B6575-B188-4FC5-B030-ABA415DA956A}" type="pres">
      <dgm:prSet presAssocID="{78646941-C46F-44D3-BA70-79CC7ED5D4FB}" presName="hierChild4" presStyleCnt="0"/>
      <dgm:spPr/>
    </dgm:pt>
    <dgm:pt modelId="{DBB5C6C5-E9D2-467A-AE0D-75C602B0257D}" type="pres">
      <dgm:prSet presAssocID="{AC71EE10-52F6-4BF4-8117-8F734C502BBA}" presName="Name37" presStyleLbl="parChTrans1D3" presStyleIdx="21" presStyleCnt="23"/>
      <dgm:spPr/>
    </dgm:pt>
    <dgm:pt modelId="{C2CEA134-1D52-4CD7-BC22-3FE6A413BD2C}" type="pres">
      <dgm:prSet presAssocID="{74B2E914-B5C9-4B8A-8774-9E220692F580}" presName="hierRoot2" presStyleCnt="0">
        <dgm:presLayoutVars>
          <dgm:hierBranch val="init"/>
        </dgm:presLayoutVars>
      </dgm:prSet>
      <dgm:spPr/>
    </dgm:pt>
    <dgm:pt modelId="{018E2EAA-7025-4069-8283-3E76BFDBFDCE}" type="pres">
      <dgm:prSet presAssocID="{74B2E914-B5C9-4B8A-8774-9E220692F580}" presName="rootComposite" presStyleCnt="0"/>
      <dgm:spPr/>
    </dgm:pt>
    <dgm:pt modelId="{6BAF8131-EACE-4191-A8CF-24BAF90D2DE2}" type="pres">
      <dgm:prSet presAssocID="{74B2E914-B5C9-4B8A-8774-9E220692F580}" presName="rootText" presStyleLbl="node3" presStyleIdx="21" presStyleCnt="23">
        <dgm:presLayoutVars>
          <dgm:chPref val="3"/>
        </dgm:presLayoutVars>
      </dgm:prSet>
      <dgm:spPr/>
    </dgm:pt>
    <dgm:pt modelId="{D5EB798C-F6BB-4A76-AE65-17A4E086EC1A}" type="pres">
      <dgm:prSet presAssocID="{74B2E914-B5C9-4B8A-8774-9E220692F580}" presName="rootConnector" presStyleLbl="node3" presStyleIdx="21" presStyleCnt="23"/>
      <dgm:spPr/>
    </dgm:pt>
    <dgm:pt modelId="{B3DA7DED-F4E5-42D0-85C7-5D838B95A536}" type="pres">
      <dgm:prSet presAssocID="{74B2E914-B5C9-4B8A-8774-9E220692F580}" presName="hierChild4" presStyleCnt="0"/>
      <dgm:spPr/>
    </dgm:pt>
    <dgm:pt modelId="{2E3B3FA5-186F-44CC-B0F0-EB0782B07C1C}" type="pres">
      <dgm:prSet presAssocID="{74B2E914-B5C9-4B8A-8774-9E220692F580}" presName="hierChild5" presStyleCnt="0"/>
      <dgm:spPr/>
    </dgm:pt>
    <dgm:pt modelId="{2AA25C58-C76E-4341-99F2-4346846F49D5}" type="pres">
      <dgm:prSet presAssocID="{D1593561-21A6-4963-90D7-4CC553356C17}" presName="Name37" presStyleLbl="parChTrans1D3" presStyleIdx="22" presStyleCnt="23"/>
      <dgm:spPr/>
    </dgm:pt>
    <dgm:pt modelId="{CF4CCD71-8673-4268-81A1-D61ED05F8502}" type="pres">
      <dgm:prSet presAssocID="{4C117863-7370-48E8-992F-5C6939D3D184}" presName="hierRoot2" presStyleCnt="0">
        <dgm:presLayoutVars>
          <dgm:hierBranch val="init"/>
        </dgm:presLayoutVars>
      </dgm:prSet>
      <dgm:spPr/>
    </dgm:pt>
    <dgm:pt modelId="{20B5E2BC-4489-4928-B11C-FC85F2395FEF}" type="pres">
      <dgm:prSet presAssocID="{4C117863-7370-48E8-992F-5C6939D3D184}" presName="rootComposite" presStyleCnt="0"/>
      <dgm:spPr/>
    </dgm:pt>
    <dgm:pt modelId="{FFD59BBC-9810-40AA-A709-3159FA3F56F0}" type="pres">
      <dgm:prSet presAssocID="{4C117863-7370-48E8-992F-5C6939D3D184}" presName="rootText" presStyleLbl="node3" presStyleIdx="22" presStyleCnt="23">
        <dgm:presLayoutVars>
          <dgm:chPref val="3"/>
        </dgm:presLayoutVars>
      </dgm:prSet>
      <dgm:spPr/>
    </dgm:pt>
    <dgm:pt modelId="{17FD6B1A-1FCF-4572-8335-2BB67B50DFD1}" type="pres">
      <dgm:prSet presAssocID="{4C117863-7370-48E8-992F-5C6939D3D184}" presName="rootConnector" presStyleLbl="node3" presStyleIdx="22" presStyleCnt="23"/>
      <dgm:spPr/>
    </dgm:pt>
    <dgm:pt modelId="{7E1753C4-919B-4D83-AA49-C7979B95A049}" type="pres">
      <dgm:prSet presAssocID="{4C117863-7370-48E8-992F-5C6939D3D184}" presName="hierChild4" presStyleCnt="0"/>
      <dgm:spPr/>
    </dgm:pt>
    <dgm:pt modelId="{560AE80A-555E-4ADA-A95E-3A8F03A3E18D}" type="pres">
      <dgm:prSet presAssocID="{4C117863-7370-48E8-992F-5C6939D3D184}" presName="hierChild5" presStyleCnt="0"/>
      <dgm:spPr/>
    </dgm:pt>
    <dgm:pt modelId="{D08D3C7A-24B3-4E87-B70B-67D3DCAE33DD}" type="pres">
      <dgm:prSet presAssocID="{78646941-C46F-44D3-BA70-79CC7ED5D4FB}" presName="hierChild5" presStyleCnt="0"/>
      <dgm:spPr/>
    </dgm:pt>
    <dgm:pt modelId="{2B583074-4EB4-4AEF-B0D2-5C82C24192D1}" type="pres">
      <dgm:prSet presAssocID="{DB81C2C0-F3F2-4772-B31A-0DEF68C9B9F5}" presName="hierChild3" presStyleCnt="0"/>
      <dgm:spPr/>
    </dgm:pt>
  </dgm:ptLst>
  <dgm:cxnLst>
    <dgm:cxn modelId="{E9679100-18F5-4288-BC72-501BB3973A5D}" type="presOf" srcId="{D1AA7F37-C5F7-4E6A-B27C-0FF3DE64113F}" destId="{A2E7E81F-66D7-4909-B313-706D3F839579}" srcOrd="0" destOrd="0" presId="urn:microsoft.com/office/officeart/2005/8/layout/orgChart1"/>
    <dgm:cxn modelId="{C774E601-C559-4090-9EA7-9D31F3D052DC}" type="presOf" srcId="{C6D9540D-5D9F-49EC-A77B-E4EA9988A16D}" destId="{176643BA-4633-4281-9815-31F6D167B61B}" srcOrd="1" destOrd="0" presId="urn:microsoft.com/office/officeart/2005/8/layout/orgChart1"/>
    <dgm:cxn modelId="{D797E604-ABB7-4798-9403-973E7DC34878}" srcId="{3ADB4FCD-F670-41F3-9748-A39ED543D877}" destId="{C6D9540D-5D9F-49EC-A77B-E4EA9988A16D}" srcOrd="2" destOrd="0" parTransId="{8B79E258-C2B9-4AF0-99C9-0D8B762BBE11}" sibTransId="{EFA207E2-9779-4EEC-8BC4-F7F680A2A9D6}"/>
    <dgm:cxn modelId="{D2236906-F824-4E46-A990-9B82CB9A784C}" type="presOf" srcId="{56EBCA4E-E806-4657-ACDC-19ECB9FF68FA}" destId="{5EAA985A-1F1B-4454-99CB-DA3055526A56}" srcOrd="0" destOrd="0" presId="urn:microsoft.com/office/officeart/2005/8/layout/orgChart1"/>
    <dgm:cxn modelId="{8607090A-DDAF-4FD8-86C0-528156AB4772}" type="presOf" srcId="{56EBCA4E-E806-4657-ACDC-19ECB9FF68FA}" destId="{79537E7D-FDDE-44BE-94C3-C0B601344633}" srcOrd="1" destOrd="0" presId="urn:microsoft.com/office/officeart/2005/8/layout/orgChart1"/>
    <dgm:cxn modelId="{C54AA60C-D2B6-4B1A-9C6A-750A285FD68F}" type="presOf" srcId="{7B466B68-9CB5-49E8-BEA3-0EB83A1E3758}" destId="{0AECB58A-EBDE-4FDE-8452-E711DC029FA1}" srcOrd="0" destOrd="0" presId="urn:microsoft.com/office/officeart/2005/8/layout/orgChart1"/>
    <dgm:cxn modelId="{E480360E-C0FA-403A-961F-0D77ACBED205}" type="presOf" srcId="{43EFE8EC-ADB6-4CD5-903D-99EE32C65C22}" destId="{D606503E-59D1-4A9A-B638-950F5F21351D}" srcOrd="0" destOrd="0" presId="urn:microsoft.com/office/officeart/2005/8/layout/orgChart1"/>
    <dgm:cxn modelId="{E64ADB0E-95FB-4EF4-BCD7-8014BA85F4F3}" type="presOf" srcId="{5F74D1C1-29E4-45AF-84B9-7B613E1FA162}" destId="{7FAD069D-6087-4C56-8FF0-B79C3E9DF53E}" srcOrd="0" destOrd="0" presId="urn:microsoft.com/office/officeart/2005/8/layout/orgChart1"/>
    <dgm:cxn modelId="{C4A4E70F-66BC-41D0-A658-54AEC5952DC6}" type="presOf" srcId="{9AA3610A-4342-476E-8EA7-5CF212AB65AC}" destId="{5A365F8F-8630-40C1-84B2-7105341F6526}" srcOrd="0" destOrd="0" presId="urn:microsoft.com/office/officeart/2005/8/layout/orgChart1"/>
    <dgm:cxn modelId="{CE416D11-8587-48CC-ABE1-FF432793C519}" srcId="{4A6C372B-7896-4D32-BDDC-19B0178EA316}" destId="{5A638EA0-9A86-42BE-B3EB-7565DFF22A24}" srcOrd="1" destOrd="0" parTransId="{86741775-89F9-4116-9BDA-ED4C505E10DB}" sibTransId="{005A1E09-B736-4AB1-A27A-5C15A6FD8158}"/>
    <dgm:cxn modelId="{3CC70D12-4CD4-403F-A060-EA178320A8B1}" type="presOf" srcId="{C6D9540D-5D9F-49EC-A77B-E4EA9988A16D}" destId="{60971162-850F-4B9E-9664-1DC0441AFF38}" srcOrd="0" destOrd="0" presId="urn:microsoft.com/office/officeart/2005/8/layout/orgChart1"/>
    <dgm:cxn modelId="{8422C314-57AD-4ACA-8875-B43663769AA4}" type="presOf" srcId="{A22D7E6A-2870-4B1C-83C3-8400BC39AC47}" destId="{5C1CB6DE-2851-4FA9-8C1A-3226D3F090E5}" srcOrd="1" destOrd="0" presId="urn:microsoft.com/office/officeart/2005/8/layout/orgChart1"/>
    <dgm:cxn modelId="{7F3BDB17-F705-41CA-AF8F-17889AB54BDF}" type="presOf" srcId="{9A7FCB37-6AF5-49D7-A99A-8EE39A801DAB}" destId="{3DF93DC4-D140-4AD8-A134-362A4CEF1115}" srcOrd="0" destOrd="0" presId="urn:microsoft.com/office/officeart/2005/8/layout/orgChart1"/>
    <dgm:cxn modelId="{EC72ED18-6685-4CD8-824E-CC5BCE86368D}" srcId="{DB81C2C0-F3F2-4772-B31A-0DEF68C9B9F5}" destId="{3ADB4FCD-F670-41F3-9748-A39ED543D877}" srcOrd="3" destOrd="0" parTransId="{49B28EEA-4218-4CC0-8C01-703989A9E139}" sibTransId="{5668D843-0E01-41B4-8C5E-D2E366F98065}"/>
    <dgm:cxn modelId="{42B60819-3F0D-499F-8106-7452B4CD1AED}" type="presOf" srcId="{2C2423E0-AE73-4E42-8CEE-4AAB691A28E9}" destId="{BD964DE6-50EB-4C81-A69B-6DC506F19A46}" srcOrd="0" destOrd="0" presId="urn:microsoft.com/office/officeart/2005/8/layout/orgChart1"/>
    <dgm:cxn modelId="{0BD20A19-A864-4F6E-AA37-090AB32CA1D5}" type="presOf" srcId="{AE528C86-1140-48C5-B942-08DBDC03603E}" destId="{A2B570CA-A4BC-46C5-ACBE-888336845653}" srcOrd="1" destOrd="0" presId="urn:microsoft.com/office/officeart/2005/8/layout/orgChart1"/>
    <dgm:cxn modelId="{320C9A19-3759-4C18-9A09-3B6316FCBB84}" type="presOf" srcId="{15516DD1-E5B5-4F13-A4A3-238E13CF183A}" destId="{3C27CFB4-135C-4BD9-8EDD-55719B91AD93}" srcOrd="0" destOrd="0" presId="urn:microsoft.com/office/officeart/2005/8/layout/orgChart1"/>
    <dgm:cxn modelId="{7440841D-1EFA-4500-AE83-600031D9591A}" type="presOf" srcId="{5A80941E-B5CA-4088-B912-35378086054B}" destId="{537AAF32-D7CA-4BA8-B952-CF23B8E12E65}" srcOrd="0" destOrd="0" presId="urn:microsoft.com/office/officeart/2005/8/layout/orgChart1"/>
    <dgm:cxn modelId="{6ECD971E-B2D4-42B6-B287-B9C1D52B4A9E}" type="presOf" srcId="{4A6C372B-7896-4D32-BDDC-19B0178EA316}" destId="{F571B37B-64C8-4118-A1A5-B15896DEFBA7}" srcOrd="0" destOrd="0" presId="urn:microsoft.com/office/officeart/2005/8/layout/orgChart1"/>
    <dgm:cxn modelId="{23885921-4823-4D77-9C99-DEC041403668}" srcId="{78646941-C46F-44D3-BA70-79CC7ED5D4FB}" destId="{74B2E914-B5C9-4B8A-8774-9E220692F580}" srcOrd="0" destOrd="0" parTransId="{AC71EE10-52F6-4BF4-8117-8F734C502BBA}" sibTransId="{EEF010CA-521F-4C91-B7BD-C43AFFD3EBEF}"/>
    <dgm:cxn modelId="{F6142824-7161-4510-BD4B-8FD088DFC07A}" type="presOf" srcId="{AF27E2E3-3BCE-474B-B044-CC30B3136B23}" destId="{1CDD9831-347F-4D3C-8FF7-7A5AF477D6BE}" srcOrd="1" destOrd="0" presId="urn:microsoft.com/office/officeart/2005/8/layout/orgChart1"/>
    <dgm:cxn modelId="{4F8C6A25-DADF-4DD4-B6B5-2351B6BBE6D9}" srcId="{4A6C372B-7896-4D32-BDDC-19B0178EA316}" destId="{9AA3610A-4342-476E-8EA7-5CF212AB65AC}" srcOrd="3" destOrd="0" parTransId="{A272E668-3840-4B77-A2FB-C63600C09876}" sibTransId="{2D1EE33C-32A6-4F57-A1F6-2E6E748BD0EC}"/>
    <dgm:cxn modelId="{9FBD7825-1329-49B7-8D4B-03F5449A355A}" type="presOf" srcId="{4C117863-7370-48E8-992F-5C6939D3D184}" destId="{17FD6B1A-1FCF-4572-8335-2BB67B50DFD1}" srcOrd="1" destOrd="0" presId="urn:microsoft.com/office/officeart/2005/8/layout/orgChart1"/>
    <dgm:cxn modelId="{459AA225-26B0-4AF8-A247-5ADE92CD98A2}" type="presOf" srcId="{5A638EA0-9A86-42BE-B3EB-7565DFF22A24}" destId="{4117BBCD-2F72-47A3-B686-E7C79ED4E539}" srcOrd="1" destOrd="0" presId="urn:microsoft.com/office/officeart/2005/8/layout/orgChart1"/>
    <dgm:cxn modelId="{C644A326-51D4-4114-A173-FF83E902014A}" srcId="{DB81C2C0-F3F2-4772-B31A-0DEF68C9B9F5}" destId="{A47C7768-E75A-49EA-9A15-F203F36C4E17}" srcOrd="2" destOrd="0" parTransId="{A2B45184-043B-4FB0-94EF-F3098BAF6707}" sibTransId="{2AB93C7D-A6AD-41D2-874D-7C35278D882A}"/>
    <dgm:cxn modelId="{A71D6828-FF7E-4AFD-8F0F-AE23429C6327}" srcId="{A47C7768-E75A-49EA-9A15-F203F36C4E17}" destId="{B97CEB0B-51FD-4BE4-AB59-8C33AF4178B7}" srcOrd="1" destOrd="0" parTransId="{3CF3D2FD-760F-421A-9A16-A955B69FB04F}" sibTransId="{2513412E-D734-4D6B-9A37-35ACE113B3ED}"/>
    <dgm:cxn modelId="{61D2402E-EA1D-4C9B-9F81-21F8D2574218}" srcId="{A47C7768-E75A-49EA-9A15-F203F36C4E17}" destId="{72266702-3C6A-42CF-A043-F72F2E38B17A}" srcOrd="3" destOrd="0" parTransId="{EE63ED42-C5FC-4652-8D69-FBCF658D09FC}" sibTransId="{51901726-05F4-4810-8CF8-17077D96C4C7}"/>
    <dgm:cxn modelId="{960B8C30-5228-44B1-8199-93183B565BBA}" type="presOf" srcId="{86741775-89F9-4116-9BDA-ED4C505E10DB}" destId="{C586B6EB-D082-437B-9F80-8F28AC782A3F}" srcOrd="0" destOrd="0" presId="urn:microsoft.com/office/officeart/2005/8/layout/orgChart1"/>
    <dgm:cxn modelId="{F3520033-21D2-4EEB-8422-3D0B08738A34}" type="presOf" srcId="{AEE0D750-F85D-4F1F-86DF-9B63771D0E24}" destId="{84919949-0986-45D6-AF55-7EF67A33B888}" srcOrd="0" destOrd="0" presId="urn:microsoft.com/office/officeart/2005/8/layout/orgChart1"/>
    <dgm:cxn modelId="{594F6F34-61BC-490F-AD7E-E260E9A4CB36}" srcId="{A47C7768-E75A-49EA-9A15-F203F36C4E17}" destId="{99193471-8B0C-4AF9-8EC5-42F6B69F4E7F}" srcOrd="0" destOrd="0" parTransId="{242B55A2-BABC-4D0E-AD75-602424455107}" sibTransId="{B0E7A22F-A1F0-4678-91B7-1BF1F7C27143}"/>
    <dgm:cxn modelId="{9D212835-F552-47B8-BD1F-DFF5734B3223}" srcId="{AE528C86-1140-48C5-B942-08DBDC03603E}" destId="{D7C8D746-6F10-4BC8-BBF0-4FEEEE3F55AB}" srcOrd="3" destOrd="0" parTransId="{D69B0A07-171C-4504-93F3-F0EB88643ED7}" sibTransId="{AAC01595-9082-4DE4-9F7A-56E3244F70C9}"/>
    <dgm:cxn modelId="{0B07FE36-A2FE-4688-BDDA-08CCC4B2CB8E}" type="presOf" srcId="{4A6C372B-7896-4D32-BDDC-19B0178EA316}" destId="{CC7C5367-9F2F-4B87-B755-A69BD177E6CB}" srcOrd="1" destOrd="0" presId="urn:microsoft.com/office/officeart/2005/8/layout/orgChart1"/>
    <dgm:cxn modelId="{31B96337-C66A-411C-8C0C-D3B63F7E7614}" type="presOf" srcId="{B97CEB0B-51FD-4BE4-AB59-8C33AF4178B7}" destId="{82C98CA2-05EB-4292-962C-A66FF88744B1}" srcOrd="1" destOrd="0" presId="urn:microsoft.com/office/officeart/2005/8/layout/orgChart1"/>
    <dgm:cxn modelId="{D5BED040-16F1-4A0F-A610-8B243AEF9DED}" srcId="{613A46B1-9BE2-4961-B383-E116BB4C0F94}" destId="{DB81C2C0-F3F2-4772-B31A-0DEF68C9B9F5}" srcOrd="0" destOrd="0" parTransId="{33B7250D-24F7-45E4-9456-1D4D75E6DA55}" sibTransId="{C9B0964C-E25C-40C5-830B-29F9A01458FF}"/>
    <dgm:cxn modelId="{09B7E240-71A1-49CA-B602-C03FCC56A09A}" type="presOf" srcId="{DB81C2C0-F3F2-4772-B31A-0DEF68C9B9F5}" destId="{5EEC650A-2A7E-4223-9FDC-6B9537017270}" srcOrd="0" destOrd="0" presId="urn:microsoft.com/office/officeart/2005/8/layout/orgChart1"/>
    <dgm:cxn modelId="{EADC535F-9B1A-4C96-BEC4-BF080CF322D8}" type="presOf" srcId="{A22D7E6A-2870-4B1C-83C3-8400BC39AC47}" destId="{C65ED026-BD42-4EC4-80B4-90A3D34C9797}" srcOrd="0" destOrd="0" presId="urn:microsoft.com/office/officeart/2005/8/layout/orgChart1"/>
    <dgm:cxn modelId="{52051461-E1FE-48B8-A65B-04A1837CD1E2}" type="presOf" srcId="{51529359-A46C-44D6-8303-779F8E1CD25D}" destId="{67CDE34D-BC49-4ECC-A52B-6B78C4C22CF7}" srcOrd="0" destOrd="0" presId="urn:microsoft.com/office/officeart/2005/8/layout/orgChart1"/>
    <dgm:cxn modelId="{8CDF0362-DCD1-4F2D-8E1E-FB9227B6A1F7}" type="presOf" srcId="{A47C7768-E75A-49EA-9A15-F203F36C4E17}" destId="{4FD1E9B5-D936-4B86-AF01-6DF6C3C3B2D4}" srcOrd="1" destOrd="0" presId="urn:microsoft.com/office/officeart/2005/8/layout/orgChart1"/>
    <dgm:cxn modelId="{509B5762-62BD-42D9-BB04-59B3AAE10739}" type="presOf" srcId="{72266702-3C6A-42CF-A043-F72F2E38B17A}" destId="{065AEAE1-5014-4B15-8F86-CACBB335E7A5}" srcOrd="1" destOrd="0" presId="urn:microsoft.com/office/officeart/2005/8/layout/orgChart1"/>
    <dgm:cxn modelId="{F1D9AE42-024E-404B-8F1B-284985259482}" srcId="{DB81C2C0-F3F2-4772-B31A-0DEF68C9B9F5}" destId="{AE528C86-1140-48C5-B942-08DBDC03603E}" srcOrd="0" destOrd="0" parTransId="{51529359-A46C-44D6-8303-779F8E1CD25D}" sibTransId="{65769B5C-4F52-4646-AD52-634DB8B747FA}"/>
    <dgm:cxn modelId="{0F7F4264-4EA5-41C6-9646-3A196A27F6AE}" type="presOf" srcId="{E6E731D1-DA18-4990-BCE3-CF2E2D663C40}" destId="{903FF91D-298A-486A-86E8-DD780CEF10BC}" srcOrd="0" destOrd="0" presId="urn:microsoft.com/office/officeart/2005/8/layout/orgChart1"/>
    <dgm:cxn modelId="{FF81D344-2711-41B1-AF15-255FEE85850A}" type="presOf" srcId="{50BEC170-C490-4B23-A4FB-90A520BCA2CE}" destId="{4450EA7E-B486-4601-8964-A57C103980C0}" srcOrd="0" destOrd="0" presId="urn:microsoft.com/office/officeart/2005/8/layout/orgChart1"/>
    <dgm:cxn modelId="{39F63F65-4956-458C-ACA9-3E49FD6405C9}" type="presOf" srcId="{78646941-C46F-44D3-BA70-79CC7ED5D4FB}" destId="{79404992-8271-430B-96E8-6D79393B5E1E}" srcOrd="1" destOrd="0" presId="urn:microsoft.com/office/officeart/2005/8/layout/orgChart1"/>
    <dgm:cxn modelId="{3960B865-9A06-41D2-B3B0-D1A843CCDC38}" type="presOf" srcId="{5A638EA0-9A86-42BE-B3EB-7565DFF22A24}" destId="{E411C486-0F81-46A5-A009-0E4E9D50506A}" srcOrd="0" destOrd="0" presId="urn:microsoft.com/office/officeart/2005/8/layout/orgChart1"/>
    <dgm:cxn modelId="{53CD1866-6BFC-43E3-BFA6-3AFE91D0D344}" type="presOf" srcId="{07930220-B50A-4B24-BAF2-5C808D441954}" destId="{17F33167-FCED-46B3-B40E-1CC7E99B29E7}" srcOrd="0" destOrd="0" presId="urn:microsoft.com/office/officeart/2005/8/layout/orgChart1"/>
    <dgm:cxn modelId="{E7F01447-FF0C-44CB-97E0-4B75C2C6F613}" type="presOf" srcId="{AC71EE10-52F6-4BF4-8117-8F734C502BBA}" destId="{DBB5C6C5-E9D2-467A-AE0D-75C602B0257D}" srcOrd="0" destOrd="0" presId="urn:microsoft.com/office/officeart/2005/8/layout/orgChart1"/>
    <dgm:cxn modelId="{45080248-353C-4F94-9A81-2BBA36D2FC63}" srcId="{4A6C372B-7896-4D32-BDDC-19B0178EA316}" destId="{B2E46FE8-C068-49B9-A5C4-E8CE127CE5B1}" srcOrd="0" destOrd="0" parTransId="{701961D8-46C2-427F-8A1E-FE6182274116}" sibTransId="{419E55CD-24B0-4B75-A586-443B5C870957}"/>
    <dgm:cxn modelId="{FA9ACA69-B17A-4078-A0E9-C6930AA8650B}" type="presOf" srcId="{0635FE68-8C09-4AAA-B336-08656718BF0F}" destId="{ABB8093C-B843-4846-85BF-E7E434C5C9C7}" srcOrd="0" destOrd="0" presId="urn:microsoft.com/office/officeart/2005/8/layout/orgChart1"/>
    <dgm:cxn modelId="{F28AFA4A-8059-499B-9641-E5944E7B635E}" type="presOf" srcId="{D1593561-21A6-4963-90D7-4CC553356C17}" destId="{2AA25C58-C76E-4341-99F2-4346846F49D5}" srcOrd="0" destOrd="0" presId="urn:microsoft.com/office/officeart/2005/8/layout/orgChart1"/>
    <dgm:cxn modelId="{1CE66A4B-F4DC-4651-B8C2-C813D79996EB}" type="presOf" srcId="{B2E46FE8-C068-49B9-A5C4-E8CE127CE5B1}" destId="{0A2ED978-F61B-41DD-94D1-A5D535F14BE2}" srcOrd="1" destOrd="0" presId="urn:microsoft.com/office/officeart/2005/8/layout/orgChart1"/>
    <dgm:cxn modelId="{839FEA6C-C0A8-4C0C-BAD2-E05661FF7268}" type="presOf" srcId="{D69B0A07-171C-4504-93F3-F0EB88643ED7}" destId="{1ED30D04-D66A-49B8-A0C4-71B2840202FF}" srcOrd="0" destOrd="0" presId="urn:microsoft.com/office/officeart/2005/8/layout/orgChart1"/>
    <dgm:cxn modelId="{7B0CDB52-2561-450B-ACAF-9109A5E302C3}" type="presOf" srcId="{07930220-B50A-4B24-BAF2-5C808D441954}" destId="{35CD47D9-1573-4003-8896-1C3BD3717715}" srcOrd="1" destOrd="0" presId="urn:microsoft.com/office/officeart/2005/8/layout/orgChart1"/>
    <dgm:cxn modelId="{5F0F0E56-C071-4029-9285-E45697FC9B66}" srcId="{AE528C86-1140-48C5-B942-08DBDC03603E}" destId="{9B3972E6-EF15-421C-B6B0-05647DA89509}" srcOrd="2" destOrd="0" parTransId="{5F30F5CA-BED7-40CF-8133-5F91E72A77EB}" sibTransId="{8BD07F3D-1565-46D3-BE68-41A238D4A855}"/>
    <dgm:cxn modelId="{AE952B77-92F7-4C30-9415-FD184906A3D8}" type="presOf" srcId="{3A54E1F0-F87C-4653-963B-2026DCA83D81}" destId="{99AC5CA8-DFE9-4F04-9A4D-A7EC4B401AD4}" srcOrd="0" destOrd="0" presId="urn:microsoft.com/office/officeart/2005/8/layout/orgChart1"/>
    <dgm:cxn modelId="{9EB9A15A-9A9B-4383-92B9-BD569045E4E0}" type="presOf" srcId="{5F30F5CA-BED7-40CF-8133-5F91E72A77EB}" destId="{70FD225F-7DA1-400A-8646-217241CBC028}" srcOrd="0" destOrd="0" presId="urn:microsoft.com/office/officeart/2005/8/layout/orgChart1"/>
    <dgm:cxn modelId="{1C37537C-8BE8-4312-B8B0-4AA4FF23AC83}" type="presOf" srcId="{A47C7768-E75A-49EA-9A15-F203F36C4E17}" destId="{A7D92B9C-3184-4953-B5FB-B05FF717D4AE}" srcOrd="0" destOrd="0" presId="urn:microsoft.com/office/officeart/2005/8/layout/orgChart1"/>
    <dgm:cxn modelId="{4A2F827D-395C-4A2B-88B8-0CF2FC7E5CBF}" type="presOf" srcId="{148F3983-46D2-4CBC-86B8-D89EC4678410}" destId="{27E84288-7D4A-40B1-AFF2-291DA3EB9787}" srcOrd="0" destOrd="0" presId="urn:microsoft.com/office/officeart/2005/8/layout/orgChart1"/>
    <dgm:cxn modelId="{58CE467E-689D-43FD-B01E-B68594C79F42}" type="presOf" srcId="{D7C8D746-6F10-4BC8-BBF0-4FEEEE3F55AB}" destId="{270A3EDD-C848-41B8-9B6E-B0EBD8B068AE}" srcOrd="0" destOrd="0" presId="urn:microsoft.com/office/officeart/2005/8/layout/orgChart1"/>
    <dgm:cxn modelId="{79154583-5416-4995-9CD9-B78EC860DF08}" type="presOf" srcId="{EE63ED42-C5FC-4652-8D69-FBCF658D09FC}" destId="{7D0B3D53-BBD1-4B63-B06C-016386377572}" srcOrd="0" destOrd="0" presId="urn:microsoft.com/office/officeart/2005/8/layout/orgChart1"/>
    <dgm:cxn modelId="{9A62EF85-FF5F-4FED-B2C3-FD27B547A14C}" type="presOf" srcId="{9A7FCB37-6AF5-49D7-A99A-8EE39A801DAB}" destId="{3FF78E79-CFCE-406B-861F-ABAC1657720F}" srcOrd="1" destOrd="0" presId="urn:microsoft.com/office/officeart/2005/8/layout/orgChart1"/>
    <dgm:cxn modelId="{29BBCA86-349F-4ED3-BC8C-B5B9366F2E87}" type="presOf" srcId="{2C2423E0-AE73-4E42-8CEE-4AAB691A28E9}" destId="{561E1E64-E01F-4E6F-90D1-C3672CCC0DC4}" srcOrd="1" destOrd="0" presId="urn:microsoft.com/office/officeart/2005/8/layout/orgChart1"/>
    <dgm:cxn modelId="{91BC1787-3ECB-40E1-AFEE-CD70657CBA38}" type="presOf" srcId="{52B6A70A-D1C5-4ED6-BEF6-4C63229D3909}" destId="{59BF6E9C-78AE-410A-A84E-54CBEC7EC770}" srcOrd="1" destOrd="0" presId="urn:microsoft.com/office/officeart/2005/8/layout/orgChart1"/>
    <dgm:cxn modelId="{368EAE8A-BECD-4F76-A16E-C1E9D8FA212B}" type="presOf" srcId="{5A80941E-B5CA-4088-B912-35378086054B}" destId="{E1A9C95C-33D8-48C5-958A-55451836672F}" srcOrd="1" destOrd="0" presId="urn:microsoft.com/office/officeart/2005/8/layout/orgChart1"/>
    <dgm:cxn modelId="{0A20CD8B-A554-4C7B-8214-29C26C0FB75A}" type="presOf" srcId="{78646941-C46F-44D3-BA70-79CC7ED5D4FB}" destId="{6255A5E5-F802-4F42-88AF-E08C68A2BC17}" srcOrd="0" destOrd="0" presId="urn:microsoft.com/office/officeart/2005/8/layout/orgChart1"/>
    <dgm:cxn modelId="{3081B08D-EFD9-4919-851B-737B128E4569}" srcId="{A47C7768-E75A-49EA-9A15-F203F36C4E17}" destId="{5A80941E-B5CA-4088-B912-35378086054B}" srcOrd="2" destOrd="0" parTransId="{2361D6D6-AF81-43F4-A39C-7019D20D3190}" sibTransId="{1ABF47AD-F17A-4F6B-9305-33DF09716504}"/>
    <dgm:cxn modelId="{B863EB8D-7F51-4BD5-B675-763AB40265D3}" srcId="{4A6C372B-7896-4D32-BDDC-19B0178EA316}" destId="{15516DD1-E5B5-4F13-A4A3-238E13CF183A}" srcOrd="2" destOrd="0" parTransId="{3D7F9354-B873-4703-8254-79754BB6EF1F}" sibTransId="{C401F862-0A6E-4B01-B2E0-C515822EC3E8}"/>
    <dgm:cxn modelId="{D82C188F-0441-4205-9DE2-9E929FF4EEEC}" type="presOf" srcId="{A2F2DF95-CB4D-45F4-8434-7AC5CE83F7E2}" destId="{B5900128-2535-4328-A91C-6385299FCB96}" srcOrd="0" destOrd="0" presId="urn:microsoft.com/office/officeart/2005/8/layout/orgChart1"/>
    <dgm:cxn modelId="{3A734093-E6AB-48D8-9B4C-23FD009378FB}" type="presOf" srcId="{701961D8-46C2-427F-8A1E-FE6182274116}" destId="{60569D12-A2F5-4286-9D8E-CC3918A7A4F3}" srcOrd="0" destOrd="0" presId="urn:microsoft.com/office/officeart/2005/8/layout/orgChart1"/>
    <dgm:cxn modelId="{7D8F6C94-323F-43DF-8ECB-9D9632CEE9EE}" type="presOf" srcId="{0635FE68-8C09-4AAA-B336-08656718BF0F}" destId="{6CB7C5C1-75CC-415E-A4A0-61A59688D782}" srcOrd="1" destOrd="0" presId="urn:microsoft.com/office/officeart/2005/8/layout/orgChart1"/>
    <dgm:cxn modelId="{BD64BC94-2878-4E32-BDA5-AFC888425D68}" type="presOf" srcId="{9AA3610A-4342-476E-8EA7-5CF212AB65AC}" destId="{B4DE0232-3109-436E-826B-80A5BE13F1D4}" srcOrd="1" destOrd="0" presId="urn:microsoft.com/office/officeart/2005/8/layout/orgChart1"/>
    <dgm:cxn modelId="{0BABD195-AE98-435B-9C56-D26CC31E4B2C}" type="presOf" srcId="{74B2E914-B5C9-4B8A-8774-9E220692F580}" destId="{D5EB798C-F6BB-4A76-AE65-17A4E086EC1A}" srcOrd="1" destOrd="0" presId="urn:microsoft.com/office/officeart/2005/8/layout/orgChart1"/>
    <dgm:cxn modelId="{14E6F795-EB76-4260-9746-DF6D4B0BCD0F}" srcId="{DB81C2C0-F3F2-4772-B31A-0DEF68C9B9F5}" destId="{56EBCA4E-E806-4657-ACDC-19ECB9FF68FA}" srcOrd="6" destOrd="0" parTransId="{1F1D5364-50FC-42D0-8E29-DA96CB907BEF}" sibTransId="{918CC986-0030-4612-A64D-A97445CD46B4}"/>
    <dgm:cxn modelId="{ABD60097-61DA-425C-BCAB-D95588865210}" type="presOf" srcId="{49B28EEA-4218-4CC0-8C01-703989A9E139}" destId="{A185DEC2-D24B-4F0E-8666-E58C50322CD7}" srcOrd="0" destOrd="0" presId="urn:microsoft.com/office/officeart/2005/8/layout/orgChart1"/>
    <dgm:cxn modelId="{B7EBB097-3B31-462C-87FE-936255B3EC52}" type="presOf" srcId="{52B6A70A-D1C5-4ED6-BEF6-4C63229D3909}" destId="{074C728D-B407-47C7-B124-0B03FBBC55BC}" srcOrd="0" destOrd="0" presId="urn:microsoft.com/office/officeart/2005/8/layout/orgChart1"/>
    <dgm:cxn modelId="{9055D297-3217-4A1B-8430-C7B227EC429D}" srcId="{78646941-C46F-44D3-BA70-79CC7ED5D4FB}" destId="{4C117863-7370-48E8-992F-5C6939D3D184}" srcOrd="1" destOrd="0" parTransId="{D1593561-21A6-4963-90D7-4CC553356C17}" sibTransId="{45572904-182D-4C8E-9180-4CC633431A1E}"/>
    <dgm:cxn modelId="{515C179B-2467-44E3-B79C-9F3803172CB4}" type="presOf" srcId="{A272E668-3840-4B77-A2FB-C63600C09876}" destId="{2A132C63-853A-40F1-968A-852F7878FAF0}" srcOrd="0" destOrd="0" presId="urn:microsoft.com/office/officeart/2005/8/layout/orgChart1"/>
    <dgm:cxn modelId="{DBB8229C-D50F-489D-BBEB-2A9EAED3B22A}" srcId="{56EBCA4E-E806-4657-ACDC-19ECB9FF68FA}" destId="{AEE0D750-F85D-4F1F-86DF-9B63771D0E24}" srcOrd="0" destOrd="0" parTransId="{5F74D1C1-29E4-45AF-84B9-7B613E1FA162}" sibTransId="{088497B4-F1C6-4426-B7EE-8E330DEE47F4}"/>
    <dgm:cxn modelId="{A450B49C-E7BA-4A1E-BB06-C10E65E6250E}" srcId="{DB81C2C0-F3F2-4772-B31A-0DEF68C9B9F5}" destId="{0635FE68-8C09-4AAA-B336-08656718BF0F}" srcOrd="5" destOrd="0" parTransId="{919B10F6-A137-4588-992E-4A9536484C5D}" sibTransId="{DB08F20A-8C5E-483D-A1FD-1595D57325AD}"/>
    <dgm:cxn modelId="{F16E379D-4253-408E-AC61-A47C4C76640F}" type="presOf" srcId="{242B55A2-BABC-4D0E-AD75-602424455107}" destId="{185FD12D-8D59-4949-91B5-B283FFDD70AE}" srcOrd="0" destOrd="0" presId="urn:microsoft.com/office/officeart/2005/8/layout/orgChart1"/>
    <dgm:cxn modelId="{F1F3FB9E-FCDB-4D88-8A9D-54217270E55B}" type="presOf" srcId="{15516DD1-E5B5-4F13-A4A3-238E13CF183A}" destId="{3C709E4D-BCAE-472E-BB4C-63E6A8F6DF6A}" srcOrd="1" destOrd="0" presId="urn:microsoft.com/office/officeart/2005/8/layout/orgChart1"/>
    <dgm:cxn modelId="{B15591A1-EBF3-491F-AECF-7D364CC90244}" srcId="{AE528C86-1140-48C5-B942-08DBDC03603E}" destId="{43EFE8EC-ADB6-4CD5-903D-99EE32C65C22}" srcOrd="0" destOrd="0" parTransId="{D2EE866E-FA3C-432A-8E27-50DC01DB9BB0}" sibTransId="{9514FE9C-ADB3-4BB4-9137-7DD35556F593}"/>
    <dgm:cxn modelId="{3B8174A6-4CF2-4D4E-A14A-3DA9B109C96F}" type="presOf" srcId="{8B79E258-C2B9-4AF0-99C9-0D8B762BBE11}" destId="{4707E78F-050B-4ACD-A9DF-6BDB7CC58201}" srcOrd="0" destOrd="0" presId="urn:microsoft.com/office/officeart/2005/8/layout/orgChart1"/>
    <dgm:cxn modelId="{868163A8-8763-493F-A66F-5510B29A8B93}" type="presOf" srcId="{B97CEB0B-51FD-4BE4-AB59-8C33AF4178B7}" destId="{F8D49365-F2BB-4F53-B106-5E0178FB504C}" srcOrd="0" destOrd="0" presId="urn:microsoft.com/office/officeart/2005/8/layout/orgChart1"/>
    <dgm:cxn modelId="{09DF10AB-2A8E-4A57-8D24-1093B579663F}" srcId="{AE528C86-1140-48C5-B942-08DBDC03603E}" destId="{F1EA2479-AB9B-4116-AFE9-E878E981FE1E}" srcOrd="1" destOrd="0" parTransId="{80AA9E40-D3EA-4935-BB94-810A5632B9D2}" sibTransId="{F53D3B06-2DCF-477A-BCA4-8DD60EC75EDC}"/>
    <dgm:cxn modelId="{D3970BAC-7BC2-4C89-9B65-727CFC2BE76B}" type="presOf" srcId="{A61A8C41-B003-4EC7-B36C-2321C49A6349}" destId="{3B136E23-8A04-48A2-A913-3125B030D555}" srcOrd="0" destOrd="0" presId="urn:microsoft.com/office/officeart/2005/8/layout/orgChart1"/>
    <dgm:cxn modelId="{920114AC-C8DE-4BF4-B8F9-3534C5B47AEB}" type="presOf" srcId="{F1EA2479-AB9B-4116-AFE9-E878E981FE1E}" destId="{63AAF003-34F4-4432-9FEE-DC37810E93DC}" srcOrd="0" destOrd="0" presId="urn:microsoft.com/office/officeart/2005/8/layout/orgChart1"/>
    <dgm:cxn modelId="{055D1DAC-1104-4DDD-8665-E91722A144EC}" type="presOf" srcId="{613A46B1-9BE2-4961-B383-E116BB4C0F94}" destId="{25B6FE4F-90E3-4785-8967-140612454468}" srcOrd="0" destOrd="0" presId="urn:microsoft.com/office/officeart/2005/8/layout/orgChart1"/>
    <dgm:cxn modelId="{A2D926AC-3562-435E-A063-6B75465152C4}" type="presOf" srcId="{D7C8D746-6F10-4BC8-BBF0-4FEEEE3F55AB}" destId="{B459C868-501A-4AB1-8E13-CE74B265EBDE}" srcOrd="1" destOrd="0" presId="urn:microsoft.com/office/officeart/2005/8/layout/orgChart1"/>
    <dgm:cxn modelId="{3FAEEAAD-9649-4A3F-B36A-5EF6F1D532F5}" type="presOf" srcId="{A2F2DF95-CB4D-45F4-8434-7AC5CE83F7E2}" destId="{37116516-6AA3-4A78-A9B7-AB5CB648EAEF}" srcOrd="1" destOrd="0" presId="urn:microsoft.com/office/officeart/2005/8/layout/orgChart1"/>
    <dgm:cxn modelId="{967EF5AE-9046-4ADE-90F2-46EF8190C8C7}" type="presOf" srcId="{3ADB4FCD-F670-41F3-9748-A39ED543D877}" destId="{6054A580-0FA1-4F8F-8E2A-3809D339CCA0}" srcOrd="1" destOrd="0" presId="urn:microsoft.com/office/officeart/2005/8/layout/orgChart1"/>
    <dgm:cxn modelId="{86CB3BB2-DEE0-42F3-9759-465605C5A586}" type="presOf" srcId="{919B10F6-A137-4588-992E-4A9536484C5D}" destId="{D29EB1CB-BF52-4E7F-B6FD-C296B2A31ED4}" srcOrd="0" destOrd="0" presId="urn:microsoft.com/office/officeart/2005/8/layout/orgChart1"/>
    <dgm:cxn modelId="{D5AC8DB5-1735-4084-9ED7-9E4F64EE967B}" srcId="{3ADB4FCD-F670-41F3-9748-A39ED543D877}" destId="{9A7FCB37-6AF5-49D7-A99A-8EE39A801DAB}" srcOrd="3" destOrd="0" parTransId="{50BEC170-C490-4B23-A4FB-90A520BCA2CE}" sibTransId="{0E373760-9F18-48FE-A504-1CDF73BB4861}"/>
    <dgm:cxn modelId="{6F0680B6-9EB2-4780-A29B-F4BE7407925E}" type="presOf" srcId="{5E1A0C27-D5F6-4BB4-A13E-39E9FBD846EC}" destId="{ACC79825-6ACD-4947-B3E9-B156CB26DD6F}" srcOrd="0" destOrd="0" presId="urn:microsoft.com/office/officeart/2005/8/layout/orgChart1"/>
    <dgm:cxn modelId="{A50078B7-CAB9-45E0-AE46-2BAB47B8F5C3}" type="presOf" srcId="{74B2E914-B5C9-4B8A-8774-9E220692F580}" destId="{6BAF8131-EACE-4191-A8CF-24BAF90D2DE2}" srcOrd="0" destOrd="0" presId="urn:microsoft.com/office/officeart/2005/8/layout/orgChart1"/>
    <dgm:cxn modelId="{D10338B8-36A5-4BD4-8502-61B69A8A3A79}" type="presOf" srcId="{F1EA2479-AB9B-4116-AFE9-E878E981FE1E}" destId="{2643E6B0-9E59-4335-BD4B-CB7E6082840E}" srcOrd="1" destOrd="0" presId="urn:microsoft.com/office/officeart/2005/8/layout/orgChart1"/>
    <dgm:cxn modelId="{C0D9BAB9-7004-4DB2-A3BC-0CE60B631AE8}" type="presOf" srcId="{230029E7-0B19-4768-B05A-0105F1C3F154}" destId="{18E4BC96-F0B9-4717-8B35-D16171BE913D}" srcOrd="0" destOrd="0" presId="urn:microsoft.com/office/officeart/2005/8/layout/orgChart1"/>
    <dgm:cxn modelId="{B6DB79BA-0C61-45BC-975B-B14EF34539A3}" srcId="{DB81C2C0-F3F2-4772-B31A-0DEF68C9B9F5}" destId="{78646941-C46F-44D3-BA70-79CC7ED5D4FB}" srcOrd="7" destOrd="0" parTransId="{7B466B68-9CB5-49E8-BEA3-0EB83A1E3758}" sibTransId="{61308591-F487-4305-941A-D3C955A87535}"/>
    <dgm:cxn modelId="{54FB70BB-391A-4EB6-9F7A-6FBD70220681}" type="presOf" srcId="{AEE0D750-F85D-4F1F-86DF-9B63771D0E24}" destId="{9325A15B-0AF5-4C6D-9D01-2127D62F2DEA}" srcOrd="1" destOrd="0" presId="urn:microsoft.com/office/officeart/2005/8/layout/orgChart1"/>
    <dgm:cxn modelId="{67CF4DBC-D5FE-437A-BE1B-CB0BA7B0CC69}" type="presOf" srcId="{80AA9E40-D3EA-4935-BB94-810A5632B9D2}" destId="{F3CFBFFB-A98F-4735-932A-476761FC2402}" srcOrd="0" destOrd="0" presId="urn:microsoft.com/office/officeart/2005/8/layout/orgChart1"/>
    <dgm:cxn modelId="{D3FB4ABD-05DF-4615-862F-80E9170BF8D8}" srcId="{AE528C86-1140-48C5-B942-08DBDC03603E}" destId="{E6E731D1-DA18-4990-BCE3-CF2E2D663C40}" srcOrd="4" destOrd="0" parTransId="{3A54E1F0-F87C-4653-963B-2026DCA83D81}" sibTransId="{14C5923B-29C6-4258-B5B5-3A91B56AA3A3}"/>
    <dgm:cxn modelId="{2A36E9BD-A30F-4E02-8BBD-EA92F689332C}" type="presOf" srcId="{99193471-8B0C-4AF9-8EC5-42F6B69F4E7F}" destId="{06D112A1-3A15-49BE-9112-F292700BA443}" srcOrd="0" destOrd="0" presId="urn:microsoft.com/office/officeart/2005/8/layout/orgChart1"/>
    <dgm:cxn modelId="{DDD477C7-BA04-492A-9A67-B913F6A948EC}" type="presOf" srcId="{A2B45184-043B-4FB0-94EF-F3098BAF6707}" destId="{AEC49716-6A25-4F3A-BE78-A5ACF505B21F}" srcOrd="0" destOrd="0" presId="urn:microsoft.com/office/officeart/2005/8/layout/orgChart1"/>
    <dgm:cxn modelId="{C0A427C9-81E1-4CBE-B648-E3EEB8E66522}" type="presOf" srcId="{43EFE8EC-ADB6-4CD5-903D-99EE32C65C22}" destId="{BE41660F-24F7-4DDD-BC70-8955DB0C4852}" srcOrd="1" destOrd="0" presId="urn:microsoft.com/office/officeart/2005/8/layout/orgChart1"/>
    <dgm:cxn modelId="{3A0699C9-DD72-4DD5-A5E0-4D5B116EDA31}" srcId="{3ADB4FCD-F670-41F3-9748-A39ED543D877}" destId="{A22D7E6A-2870-4B1C-83C3-8400BC39AC47}" srcOrd="0" destOrd="0" parTransId="{148F3983-46D2-4CBC-86B8-D89EC4678410}" sibTransId="{6D72D214-E646-43EC-B613-E9378E2FA453}"/>
    <dgm:cxn modelId="{2524ECCB-B27E-432F-88E3-45780DD77B7F}" srcId="{0635FE68-8C09-4AAA-B336-08656718BF0F}" destId="{52B6A70A-D1C5-4ED6-BEF6-4C63229D3909}" srcOrd="0" destOrd="0" parTransId="{230029E7-0B19-4768-B05A-0105F1C3F154}" sibTransId="{BD25CC71-0A14-4CD3-9733-AE7510F3D3F9}"/>
    <dgm:cxn modelId="{1ECD74CC-2F3D-4F44-8742-29743D7C231B}" srcId="{DB81C2C0-F3F2-4772-B31A-0DEF68C9B9F5}" destId="{2C2423E0-AE73-4E42-8CEE-4AAB691A28E9}" srcOrd="1" destOrd="0" parTransId="{7133404A-90AD-4272-BFA5-E5B2A876871F}" sibTransId="{AA92E592-8516-48D8-915A-2F5B72D4201D}"/>
    <dgm:cxn modelId="{FAF1C7CD-4BB5-4EDF-8FC8-531B115EF3EF}" type="presOf" srcId="{7133404A-90AD-4272-BFA5-E5B2A876871F}" destId="{FDBF911B-9449-462E-9A9E-6908AA7BDCB2}" srcOrd="0" destOrd="0" presId="urn:microsoft.com/office/officeart/2005/8/layout/orgChart1"/>
    <dgm:cxn modelId="{B80252CE-E0C3-4667-B02C-8DB2B57F68D9}" type="presOf" srcId="{AF27E2E3-3BCE-474B-B044-CC30B3136B23}" destId="{96C1DF00-0BBB-4D3E-9B6A-D7ECDB675322}" srcOrd="0" destOrd="0" presId="urn:microsoft.com/office/officeart/2005/8/layout/orgChart1"/>
    <dgm:cxn modelId="{49911DCF-334E-466B-8368-B607538E8C27}" type="presOf" srcId="{DB81C2C0-F3F2-4772-B31A-0DEF68C9B9F5}" destId="{1D1CD977-6C1D-49AE-B498-5E863BD31469}" srcOrd="1" destOrd="0" presId="urn:microsoft.com/office/officeart/2005/8/layout/orgChart1"/>
    <dgm:cxn modelId="{DC7563D3-8F3B-436F-954B-9C878036CEF4}" type="presOf" srcId="{B2E46FE8-C068-49B9-A5C4-E8CE127CE5B1}" destId="{387F94C1-D6CE-4EF2-BBBE-917B94E29DE7}" srcOrd="0" destOrd="0" presId="urn:microsoft.com/office/officeart/2005/8/layout/orgChart1"/>
    <dgm:cxn modelId="{FE807ED3-3126-4DBC-813F-2E15562A9F8E}" type="presOf" srcId="{3ADB4FCD-F670-41F3-9748-A39ED543D877}" destId="{743202DF-5548-4E1F-9F9D-0841EB16A2E8}" srcOrd="0" destOrd="0" presId="urn:microsoft.com/office/officeart/2005/8/layout/orgChart1"/>
    <dgm:cxn modelId="{88625DD9-5412-465B-BEA3-90309250390D}" type="presOf" srcId="{D2EE866E-FA3C-432A-8E27-50DC01DB9BB0}" destId="{A003CB69-9AC8-401C-8413-D147AD94B0CB}" srcOrd="0" destOrd="0" presId="urn:microsoft.com/office/officeart/2005/8/layout/orgChart1"/>
    <dgm:cxn modelId="{92E6FFDF-0F03-45CD-97CC-BB4CDD35445A}" type="presOf" srcId="{3CF3D2FD-760F-421A-9A16-A955B69FB04F}" destId="{8A49723A-72C2-460B-B3CB-0410F68FE8A4}" srcOrd="0" destOrd="0" presId="urn:microsoft.com/office/officeart/2005/8/layout/orgChart1"/>
    <dgm:cxn modelId="{4194ECE0-AF28-4A19-B1AE-EE1E972C2F09}" type="presOf" srcId="{4C117863-7370-48E8-992F-5C6939D3D184}" destId="{FFD59BBC-9810-40AA-A709-3159FA3F56F0}" srcOrd="0" destOrd="0" presId="urn:microsoft.com/office/officeart/2005/8/layout/orgChart1"/>
    <dgm:cxn modelId="{CE729FE1-8D39-4D9F-9151-FDA5CBFE6266}" srcId="{2C2423E0-AE73-4E42-8CEE-4AAB691A28E9}" destId="{A2F2DF95-CB4D-45F4-8434-7AC5CE83F7E2}" srcOrd="1" destOrd="0" parTransId="{58E7FE69-5BCC-4655-B56F-A4F5D0730456}" sibTransId="{DF86D068-1780-4486-9FAE-19360C39A61F}"/>
    <dgm:cxn modelId="{BF80C4E1-F665-4BE8-970F-3AC0D9AE9D51}" type="presOf" srcId="{9B3972E6-EF15-421C-B6B0-05647DA89509}" destId="{70ECD1AE-9E76-4BC3-8D1C-8F7BB8CA6477}" srcOrd="0" destOrd="0" presId="urn:microsoft.com/office/officeart/2005/8/layout/orgChart1"/>
    <dgm:cxn modelId="{22CD75E3-E110-4E57-A5BB-F36ADC76BA8E}" type="presOf" srcId="{AE528C86-1140-48C5-B942-08DBDC03603E}" destId="{9FC763A7-6FB2-4A90-8F36-21CFEA872662}" srcOrd="0" destOrd="0" presId="urn:microsoft.com/office/officeart/2005/8/layout/orgChart1"/>
    <dgm:cxn modelId="{6B4AD0F0-221D-451D-B94D-43820F391426}" type="presOf" srcId="{1F1D5364-50FC-42D0-8E29-DA96CB907BEF}" destId="{AF6EEF83-7452-4221-9C33-5FCD874A686D}" srcOrd="0" destOrd="0" presId="urn:microsoft.com/office/officeart/2005/8/layout/orgChart1"/>
    <dgm:cxn modelId="{B8E6F9F2-0E9C-483C-A988-A9E11E42E3BF}" type="presOf" srcId="{72266702-3C6A-42CF-A043-F72F2E38B17A}" destId="{C130E00E-F9B3-4120-B89B-D98CCD0FE932}" srcOrd="0" destOrd="0" presId="urn:microsoft.com/office/officeart/2005/8/layout/orgChart1"/>
    <dgm:cxn modelId="{CB2D75F3-2292-46B0-B00B-94894BFC8C6E}" type="presOf" srcId="{99193471-8B0C-4AF9-8EC5-42F6B69F4E7F}" destId="{CEB9E179-849E-474A-A87C-2908FA7E3B27}" srcOrd="1" destOrd="0" presId="urn:microsoft.com/office/officeart/2005/8/layout/orgChart1"/>
    <dgm:cxn modelId="{FA973EF5-74C6-42A5-B6B3-953A5C0C7AE2}" type="presOf" srcId="{9B3972E6-EF15-421C-B6B0-05647DA89509}" destId="{F63C42C1-B4BF-488D-9B97-70FA4124D8F5}" srcOrd="1" destOrd="0" presId="urn:microsoft.com/office/officeart/2005/8/layout/orgChart1"/>
    <dgm:cxn modelId="{A6C3E9F5-A8D7-4C97-BE57-387F8CCDDEC1}" srcId="{2C2423E0-AE73-4E42-8CEE-4AAB691A28E9}" destId="{07930220-B50A-4B24-BAF2-5C808D441954}" srcOrd="0" destOrd="0" parTransId="{5E1A0C27-D5F6-4BB4-A13E-39E9FBD846EC}" sibTransId="{95B474BE-CBB1-4F25-9DA2-8EB3773B5D56}"/>
    <dgm:cxn modelId="{BFB70AF7-573D-457E-AB84-802D66777DD1}" type="presOf" srcId="{58E7FE69-5BCC-4655-B56F-A4F5D0730456}" destId="{31F09369-54BD-4087-BCD2-6DF9BBFAC613}" srcOrd="0" destOrd="0" presId="urn:microsoft.com/office/officeart/2005/8/layout/orgChart1"/>
    <dgm:cxn modelId="{ADD694F8-AFCB-4ABE-A081-C3895BE79B09}" type="presOf" srcId="{E6E731D1-DA18-4990-BCE3-CF2E2D663C40}" destId="{AE5A13F9-52E7-41A8-9E7F-C0DD4B7DA7E0}" srcOrd="1" destOrd="0" presId="urn:microsoft.com/office/officeart/2005/8/layout/orgChart1"/>
    <dgm:cxn modelId="{D52A1BF9-0673-4AE7-A823-68748A13166D}" type="presOf" srcId="{2361D6D6-AF81-43F4-A39C-7019D20D3190}" destId="{C4BC715D-C893-4C5F-88D1-C9F54C5A37E9}" srcOrd="0" destOrd="0" presId="urn:microsoft.com/office/officeart/2005/8/layout/orgChart1"/>
    <dgm:cxn modelId="{7C427EFE-E87E-4F53-A7D2-36D3ABAA2A82}" srcId="{DB81C2C0-F3F2-4772-B31A-0DEF68C9B9F5}" destId="{4A6C372B-7896-4D32-BDDC-19B0178EA316}" srcOrd="4" destOrd="0" parTransId="{A61A8C41-B003-4EC7-B36C-2321C49A6349}" sibTransId="{5C76C56A-BAF0-4A0F-9E39-A3A16FF97876}"/>
    <dgm:cxn modelId="{5A4414FF-9648-406F-A7D2-67CA1DEFACAA}" type="presOf" srcId="{3D7F9354-B873-4703-8254-79754BB6EF1F}" destId="{BD6CD079-F418-4D4A-AA33-7717E7D450ED}" srcOrd="0" destOrd="0" presId="urn:microsoft.com/office/officeart/2005/8/layout/orgChart1"/>
    <dgm:cxn modelId="{D76824FF-52DF-4424-9454-0EB12BF720FC}" srcId="{3ADB4FCD-F670-41F3-9748-A39ED543D877}" destId="{AF27E2E3-3BCE-474B-B044-CC30B3136B23}" srcOrd="1" destOrd="0" parTransId="{D1AA7F37-C5F7-4E6A-B27C-0FF3DE64113F}" sibTransId="{1E9E3652-B538-425E-8CAF-EB2A2A556429}"/>
    <dgm:cxn modelId="{CA041714-30A2-494C-BFF8-5942EAA5744F}" type="presParOf" srcId="{25B6FE4F-90E3-4785-8967-140612454468}" destId="{0B707ADB-DEE5-4B21-941F-3AB455CAD758}" srcOrd="0" destOrd="0" presId="urn:microsoft.com/office/officeart/2005/8/layout/orgChart1"/>
    <dgm:cxn modelId="{4F2430A6-CD13-4F89-B5A2-6F782628C620}" type="presParOf" srcId="{0B707ADB-DEE5-4B21-941F-3AB455CAD758}" destId="{0B32B962-380F-4355-834A-7C3567B4492F}" srcOrd="0" destOrd="0" presId="urn:microsoft.com/office/officeart/2005/8/layout/orgChart1"/>
    <dgm:cxn modelId="{99EFC212-4FEA-4C1B-AE9F-696705D1FB4D}" type="presParOf" srcId="{0B32B962-380F-4355-834A-7C3567B4492F}" destId="{5EEC650A-2A7E-4223-9FDC-6B9537017270}" srcOrd="0" destOrd="0" presId="urn:microsoft.com/office/officeart/2005/8/layout/orgChart1"/>
    <dgm:cxn modelId="{4224C931-F044-4091-A7BF-795555F48D83}" type="presParOf" srcId="{0B32B962-380F-4355-834A-7C3567B4492F}" destId="{1D1CD977-6C1D-49AE-B498-5E863BD31469}" srcOrd="1" destOrd="0" presId="urn:microsoft.com/office/officeart/2005/8/layout/orgChart1"/>
    <dgm:cxn modelId="{EE92101E-E4F9-43F5-9BF0-C3E30F8DF976}" type="presParOf" srcId="{0B707ADB-DEE5-4B21-941F-3AB455CAD758}" destId="{2B705B41-9413-46F6-8C98-C1DE2AF68A56}" srcOrd="1" destOrd="0" presId="urn:microsoft.com/office/officeart/2005/8/layout/orgChart1"/>
    <dgm:cxn modelId="{2216BE4E-239D-4788-94A3-3D96F7500FC6}" type="presParOf" srcId="{2B705B41-9413-46F6-8C98-C1DE2AF68A56}" destId="{67CDE34D-BC49-4ECC-A52B-6B78C4C22CF7}" srcOrd="0" destOrd="0" presId="urn:microsoft.com/office/officeart/2005/8/layout/orgChart1"/>
    <dgm:cxn modelId="{FD7950D1-96AC-4E45-BDF5-3CE662A20715}" type="presParOf" srcId="{2B705B41-9413-46F6-8C98-C1DE2AF68A56}" destId="{702682FD-3B09-4678-82E3-9BA7420C1D09}" srcOrd="1" destOrd="0" presId="urn:microsoft.com/office/officeart/2005/8/layout/orgChart1"/>
    <dgm:cxn modelId="{693039A0-790B-45C3-B64B-D89F185FE16F}" type="presParOf" srcId="{702682FD-3B09-4678-82E3-9BA7420C1D09}" destId="{645E7580-7253-48B5-B554-F44FCD0B4016}" srcOrd="0" destOrd="0" presId="urn:microsoft.com/office/officeart/2005/8/layout/orgChart1"/>
    <dgm:cxn modelId="{36061817-1AE9-46E9-826F-20BB89E3BDDB}" type="presParOf" srcId="{645E7580-7253-48B5-B554-F44FCD0B4016}" destId="{9FC763A7-6FB2-4A90-8F36-21CFEA872662}" srcOrd="0" destOrd="0" presId="urn:microsoft.com/office/officeart/2005/8/layout/orgChart1"/>
    <dgm:cxn modelId="{83D43DAE-2196-42F6-A6D4-3751C24D34E3}" type="presParOf" srcId="{645E7580-7253-48B5-B554-F44FCD0B4016}" destId="{A2B570CA-A4BC-46C5-ACBE-888336845653}" srcOrd="1" destOrd="0" presId="urn:microsoft.com/office/officeart/2005/8/layout/orgChart1"/>
    <dgm:cxn modelId="{C65E09D3-4DEF-4AC5-81D3-A57F531CCA23}" type="presParOf" srcId="{702682FD-3B09-4678-82E3-9BA7420C1D09}" destId="{02FA4E3E-1BDA-4B69-B861-234DC39A4E14}" srcOrd="1" destOrd="0" presId="urn:microsoft.com/office/officeart/2005/8/layout/orgChart1"/>
    <dgm:cxn modelId="{C2A218E2-DD7D-46FA-B41F-AE7FADB1559C}" type="presParOf" srcId="{02FA4E3E-1BDA-4B69-B861-234DC39A4E14}" destId="{A003CB69-9AC8-401C-8413-D147AD94B0CB}" srcOrd="0" destOrd="0" presId="urn:microsoft.com/office/officeart/2005/8/layout/orgChart1"/>
    <dgm:cxn modelId="{7A66865C-1563-46DB-9D2F-88BC49B067C5}" type="presParOf" srcId="{02FA4E3E-1BDA-4B69-B861-234DC39A4E14}" destId="{10679863-F588-47D3-BE36-275CA06E1224}" srcOrd="1" destOrd="0" presId="urn:microsoft.com/office/officeart/2005/8/layout/orgChart1"/>
    <dgm:cxn modelId="{B8686EA6-144E-4BF1-A607-D224081D49C2}" type="presParOf" srcId="{10679863-F588-47D3-BE36-275CA06E1224}" destId="{2DDEC240-ED50-41FF-85A4-68834E27358E}" srcOrd="0" destOrd="0" presId="urn:microsoft.com/office/officeart/2005/8/layout/orgChart1"/>
    <dgm:cxn modelId="{63EE3766-AFB5-4C51-B15B-8AECABB8D6B6}" type="presParOf" srcId="{2DDEC240-ED50-41FF-85A4-68834E27358E}" destId="{D606503E-59D1-4A9A-B638-950F5F21351D}" srcOrd="0" destOrd="0" presId="urn:microsoft.com/office/officeart/2005/8/layout/orgChart1"/>
    <dgm:cxn modelId="{2E904F1B-604B-4145-9A7A-5282A3F25550}" type="presParOf" srcId="{2DDEC240-ED50-41FF-85A4-68834E27358E}" destId="{BE41660F-24F7-4DDD-BC70-8955DB0C4852}" srcOrd="1" destOrd="0" presId="urn:microsoft.com/office/officeart/2005/8/layout/orgChart1"/>
    <dgm:cxn modelId="{C45F5130-5C63-45B3-BCD4-1E42C57A6549}" type="presParOf" srcId="{10679863-F588-47D3-BE36-275CA06E1224}" destId="{E313B10A-6942-43DD-81CB-86D13FBF4672}" srcOrd="1" destOrd="0" presId="urn:microsoft.com/office/officeart/2005/8/layout/orgChart1"/>
    <dgm:cxn modelId="{C745AB96-C647-464A-BB3A-79A98699276F}" type="presParOf" srcId="{10679863-F588-47D3-BE36-275CA06E1224}" destId="{73341695-C370-4F44-951A-0D5633786735}" srcOrd="2" destOrd="0" presId="urn:microsoft.com/office/officeart/2005/8/layout/orgChart1"/>
    <dgm:cxn modelId="{0F2A5086-569F-4FF0-9754-1B7028495817}" type="presParOf" srcId="{02FA4E3E-1BDA-4B69-B861-234DC39A4E14}" destId="{F3CFBFFB-A98F-4735-932A-476761FC2402}" srcOrd="2" destOrd="0" presId="urn:microsoft.com/office/officeart/2005/8/layout/orgChart1"/>
    <dgm:cxn modelId="{217FCAB9-45CB-44A3-B348-0EDE36F93837}" type="presParOf" srcId="{02FA4E3E-1BDA-4B69-B861-234DC39A4E14}" destId="{0D11A3B4-EB65-4B58-B662-B8496FA74F5E}" srcOrd="3" destOrd="0" presId="urn:microsoft.com/office/officeart/2005/8/layout/orgChart1"/>
    <dgm:cxn modelId="{08B8E4D1-B912-478B-908F-AEAEDC1CA2C8}" type="presParOf" srcId="{0D11A3B4-EB65-4B58-B662-B8496FA74F5E}" destId="{1F466E74-D4D0-4DC4-B32A-AD049A949E5F}" srcOrd="0" destOrd="0" presId="urn:microsoft.com/office/officeart/2005/8/layout/orgChart1"/>
    <dgm:cxn modelId="{8DE2ADBD-BA46-41E5-BC75-3FAB90E52EF9}" type="presParOf" srcId="{1F466E74-D4D0-4DC4-B32A-AD049A949E5F}" destId="{63AAF003-34F4-4432-9FEE-DC37810E93DC}" srcOrd="0" destOrd="0" presId="urn:microsoft.com/office/officeart/2005/8/layout/orgChart1"/>
    <dgm:cxn modelId="{B6A37795-1DA4-40DD-A759-BBE5C2C03EB6}" type="presParOf" srcId="{1F466E74-D4D0-4DC4-B32A-AD049A949E5F}" destId="{2643E6B0-9E59-4335-BD4B-CB7E6082840E}" srcOrd="1" destOrd="0" presId="urn:microsoft.com/office/officeart/2005/8/layout/orgChart1"/>
    <dgm:cxn modelId="{307B4F40-FC07-4DF3-80CE-A8F9C151A770}" type="presParOf" srcId="{0D11A3B4-EB65-4B58-B662-B8496FA74F5E}" destId="{1EF1C8E5-5DA6-4435-9C97-9287404E730F}" srcOrd="1" destOrd="0" presId="urn:microsoft.com/office/officeart/2005/8/layout/orgChart1"/>
    <dgm:cxn modelId="{AA5C76AC-ECB6-49BC-B97B-BE28B68F6CE7}" type="presParOf" srcId="{0D11A3B4-EB65-4B58-B662-B8496FA74F5E}" destId="{4A36AF4C-CD9B-4DB3-9F89-F1A4E612634D}" srcOrd="2" destOrd="0" presId="urn:microsoft.com/office/officeart/2005/8/layout/orgChart1"/>
    <dgm:cxn modelId="{0C3A1A4B-DCC2-449E-8B71-E4C168ACFEDB}" type="presParOf" srcId="{02FA4E3E-1BDA-4B69-B861-234DC39A4E14}" destId="{70FD225F-7DA1-400A-8646-217241CBC028}" srcOrd="4" destOrd="0" presId="urn:microsoft.com/office/officeart/2005/8/layout/orgChart1"/>
    <dgm:cxn modelId="{79A49640-EFDD-405C-981E-7DB8DA3E7C04}" type="presParOf" srcId="{02FA4E3E-1BDA-4B69-B861-234DC39A4E14}" destId="{042D654D-1F75-435E-90E7-0E1986F1F9EB}" srcOrd="5" destOrd="0" presId="urn:microsoft.com/office/officeart/2005/8/layout/orgChart1"/>
    <dgm:cxn modelId="{4FEEAF7E-9BD8-421D-BDF3-B7E1B6CE527B}" type="presParOf" srcId="{042D654D-1F75-435E-90E7-0E1986F1F9EB}" destId="{588F6314-BF0B-4DD6-96B1-9C33150640B0}" srcOrd="0" destOrd="0" presId="urn:microsoft.com/office/officeart/2005/8/layout/orgChart1"/>
    <dgm:cxn modelId="{78397294-3774-42E6-B677-9DA83FA6C79E}" type="presParOf" srcId="{588F6314-BF0B-4DD6-96B1-9C33150640B0}" destId="{70ECD1AE-9E76-4BC3-8D1C-8F7BB8CA6477}" srcOrd="0" destOrd="0" presId="urn:microsoft.com/office/officeart/2005/8/layout/orgChart1"/>
    <dgm:cxn modelId="{6BB6A85E-C895-4247-AD67-CCF30B34C943}" type="presParOf" srcId="{588F6314-BF0B-4DD6-96B1-9C33150640B0}" destId="{F63C42C1-B4BF-488D-9B97-70FA4124D8F5}" srcOrd="1" destOrd="0" presId="urn:microsoft.com/office/officeart/2005/8/layout/orgChart1"/>
    <dgm:cxn modelId="{E835CA68-9D7C-48CE-824E-644210843696}" type="presParOf" srcId="{042D654D-1F75-435E-90E7-0E1986F1F9EB}" destId="{93E83913-9ED8-495E-B89D-0DB5F70A91F6}" srcOrd="1" destOrd="0" presId="urn:microsoft.com/office/officeart/2005/8/layout/orgChart1"/>
    <dgm:cxn modelId="{38225567-CE3A-4F45-9F77-DAC9351A988B}" type="presParOf" srcId="{042D654D-1F75-435E-90E7-0E1986F1F9EB}" destId="{89F35F2C-200F-4F2C-BDE6-CCCB19A9970D}" srcOrd="2" destOrd="0" presId="urn:microsoft.com/office/officeart/2005/8/layout/orgChart1"/>
    <dgm:cxn modelId="{E7A010CD-8541-4FD0-B1E8-923FB9A655D0}" type="presParOf" srcId="{02FA4E3E-1BDA-4B69-B861-234DC39A4E14}" destId="{1ED30D04-D66A-49B8-A0C4-71B2840202FF}" srcOrd="6" destOrd="0" presId="urn:microsoft.com/office/officeart/2005/8/layout/orgChart1"/>
    <dgm:cxn modelId="{D10DBC6A-1876-42D5-A4E5-67B93354E111}" type="presParOf" srcId="{02FA4E3E-1BDA-4B69-B861-234DC39A4E14}" destId="{79CFC216-152D-4D8F-B805-4563A3BC9961}" srcOrd="7" destOrd="0" presId="urn:microsoft.com/office/officeart/2005/8/layout/orgChart1"/>
    <dgm:cxn modelId="{38F11116-F4EE-4B21-9F95-F45E0EA8A275}" type="presParOf" srcId="{79CFC216-152D-4D8F-B805-4563A3BC9961}" destId="{19B7E317-58AC-4A26-AA71-DD95161F68EB}" srcOrd="0" destOrd="0" presId="urn:microsoft.com/office/officeart/2005/8/layout/orgChart1"/>
    <dgm:cxn modelId="{DA05B20B-DC79-4FDA-8541-627E08B9CD1C}" type="presParOf" srcId="{19B7E317-58AC-4A26-AA71-DD95161F68EB}" destId="{270A3EDD-C848-41B8-9B6E-B0EBD8B068AE}" srcOrd="0" destOrd="0" presId="urn:microsoft.com/office/officeart/2005/8/layout/orgChart1"/>
    <dgm:cxn modelId="{80264200-1E40-440E-BE62-4F3E32AD7A4D}" type="presParOf" srcId="{19B7E317-58AC-4A26-AA71-DD95161F68EB}" destId="{B459C868-501A-4AB1-8E13-CE74B265EBDE}" srcOrd="1" destOrd="0" presId="urn:microsoft.com/office/officeart/2005/8/layout/orgChart1"/>
    <dgm:cxn modelId="{36C4889E-0E55-4513-8633-F0F18975611E}" type="presParOf" srcId="{79CFC216-152D-4D8F-B805-4563A3BC9961}" destId="{34FA066E-85FD-498A-9619-1F6B165615D4}" srcOrd="1" destOrd="0" presId="urn:microsoft.com/office/officeart/2005/8/layout/orgChart1"/>
    <dgm:cxn modelId="{B22BF4D8-D313-479C-9DC9-9AA5F99C2BA9}" type="presParOf" srcId="{79CFC216-152D-4D8F-B805-4563A3BC9961}" destId="{4D23646C-C15D-40A3-9007-505EDF328358}" srcOrd="2" destOrd="0" presId="urn:microsoft.com/office/officeart/2005/8/layout/orgChart1"/>
    <dgm:cxn modelId="{DEED97BE-6792-4BE2-91EA-772E1BF3B4D5}" type="presParOf" srcId="{02FA4E3E-1BDA-4B69-B861-234DC39A4E14}" destId="{99AC5CA8-DFE9-4F04-9A4D-A7EC4B401AD4}" srcOrd="8" destOrd="0" presId="urn:microsoft.com/office/officeart/2005/8/layout/orgChart1"/>
    <dgm:cxn modelId="{3B3850F3-B339-403B-BA48-B77F9EC499EE}" type="presParOf" srcId="{02FA4E3E-1BDA-4B69-B861-234DC39A4E14}" destId="{3D42CBB0-7092-4F8E-AC11-B8FC15F57A89}" srcOrd="9" destOrd="0" presId="urn:microsoft.com/office/officeart/2005/8/layout/orgChart1"/>
    <dgm:cxn modelId="{DDE0029B-37C9-4690-9542-66C00665CB5A}" type="presParOf" srcId="{3D42CBB0-7092-4F8E-AC11-B8FC15F57A89}" destId="{35332E6D-D790-4653-B385-C477BE8E9756}" srcOrd="0" destOrd="0" presId="urn:microsoft.com/office/officeart/2005/8/layout/orgChart1"/>
    <dgm:cxn modelId="{38062DBF-1D6A-4B87-B8D5-89563C9A3F30}" type="presParOf" srcId="{35332E6D-D790-4653-B385-C477BE8E9756}" destId="{903FF91D-298A-486A-86E8-DD780CEF10BC}" srcOrd="0" destOrd="0" presId="urn:microsoft.com/office/officeart/2005/8/layout/orgChart1"/>
    <dgm:cxn modelId="{9174DCC3-4DD0-4CD8-AD15-3F76E0264CE3}" type="presParOf" srcId="{35332E6D-D790-4653-B385-C477BE8E9756}" destId="{AE5A13F9-52E7-41A8-9E7F-C0DD4B7DA7E0}" srcOrd="1" destOrd="0" presId="urn:microsoft.com/office/officeart/2005/8/layout/orgChart1"/>
    <dgm:cxn modelId="{6F505518-5204-465B-AC6D-0A1DA18BD592}" type="presParOf" srcId="{3D42CBB0-7092-4F8E-AC11-B8FC15F57A89}" destId="{BA404442-AC30-4E6A-9783-6944AD1240CF}" srcOrd="1" destOrd="0" presId="urn:microsoft.com/office/officeart/2005/8/layout/orgChart1"/>
    <dgm:cxn modelId="{C2BB99DB-5D1A-4F36-AF82-C0B1DCD9502C}" type="presParOf" srcId="{3D42CBB0-7092-4F8E-AC11-B8FC15F57A89}" destId="{E984F80F-A6E1-4CA8-8F1A-C28710CD0872}" srcOrd="2" destOrd="0" presId="urn:microsoft.com/office/officeart/2005/8/layout/orgChart1"/>
    <dgm:cxn modelId="{308ABB06-A316-43E2-80F3-B444C0B93D25}" type="presParOf" srcId="{702682FD-3B09-4678-82E3-9BA7420C1D09}" destId="{2CC10FEC-9CD3-4AD2-A05B-F3CDC9C995E2}" srcOrd="2" destOrd="0" presId="urn:microsoft.com/office/officeart/2005/8/layout/orgChart1"/>
    <dgm:cxn modelId="{4E628321-5087-464C-8B20-64919D5DB052}" type="presParOf" srcId="{2B705B41-9413-46F6-8C98-C1DE2AF68A56}" destId="{FDBF911B-9449-462E-9A9E-6908AA7BDCB2}" srcOrd="2" destOrd="0" presId="urn:microsoft.com/office/officeart/2005/8/layout/orgChart1"/>
    <dgm:cxn modelId="{9C395E04-EEA4-4B4E-9439-513E60A7F8D0}" type="presParOf" srcId="{2B705B41-9413-46F6-8C98-C1DE2AF68A56}" destId="{1579C421-0FC6-4C9E-ADB8-CFA52E41A859}" srcOrd="3" destOrd="0" presId="urn:microsoft.com/office/officeart/2005/8/layout/orgChart1"/>
    <dgm:cxn modelId="{AA698353-E81D-40A7-8EB6-85F14F711565}" type="presParOf" srcId="{1579C421-0FC6-4C9E-ADB8-CFA52E41A859}" destId="{840E1D35-CBF5-4EDE-B4AA-FD70C4FAA953}" srcOrd="0" destOrd="0" presId="urn:microsoft.com/office/officeart/2005/8/layout/orgChart1"/>
    <dgm:cxn modelId="{BBCFC21D-4D58-4F40-AC92-C02D1E744B07}" type="presParOf" srcId="{840E1D35-CBF5-4EDE-B4AA-FD70C4FAA953}" destId="{BD964DE6-50EB-4C81-A69B-6DC506F19A46}" srcOrd="0" destOrd="0" presId="urn:microsoft.com/office/officeart/2005/8/layout/orgChart1"/>
    <dgm:cxn modelId="{FAF91A3A-3A7C-42C7-879E-10A65179B22C}" type="presParOf" srcId="{840E1D35-CBF5-4EDE-B4AA-FD70C4FAA953}" destId="{561E1E64-E01F-4E6F-90D1-C3672CCC0DC4}" srcOrd="1" destOrd="0" presId="urn:microsoft.com/office/officeart/2005/8/layout/orgChart1"/>
    <dgm:cxn modelId="{DDF1C15F-585E-4C08-BAE8-0653EDDF74B9}" type="presParOf" srcId="{1579C421-0FC6-4C9E-ADB8-CFA52E41A859}" destId="{3F01D1A8-9042-4F97-8B8E-3A2D28B0AFDE}" srcOrd="1" destOrd="0" presId="urn:microsoft.com/office/officeart/2005/8/layout/orgChart1"/>
    <dgm:cxn modelId="{4D979F2B-3EC9-420C-BDC1-1A599C2AAD3E}" type="presParOf" srcId="{3F01D1A8-9042-4F97-8B8E-3A2D28B0AFDE}" destId="{ACC79825-6ACD-4947-B3E9-B156CB26DD6F}" srcOrd="0" destOrd="0" presId="urn:microsoft.com/office/officeart/2005/8/layout/orgChart1"/>
    <dgm:cxn modelId="{562A1560-33C3-41D1-93AF-57B0CD880B55}" type="presParOf" srcId="{3F01D1A8-9042-4F97-8B8E-3A2D28B0AFDE}" destId="{11F547D7-AB83-45E5-916D-41212DBE9E4F}" srcOrd="1" destOrd="0" presId="urn:microsoft.com/office/officeart/2005/8/layout/orgChart1"/>
    <dgm:cxn modelId="{F88BE04C-B0FC-49D5-8CE8-28778D1E0557}" type="presParOf" srcId="{11F547D7-AB83-45E5-916D-41212DBE9E4F}" destId="{361D6EE1-FFFF-4E15-A940-3B7E4CCFBE1D}" srcOrd="0" destOrd="0" presId="urn:microsoft.com/office/officeart/2005/8/layout/orgChart1"/>
    <dgm:cxn modelId="{E0AD1798-39E5-4D6A-B98E-4C2D63CAA689}" type="presParOf" srcId="{361D6EE1-FFFF-4E15-A940-3B7E4CCFBE1D}" destId="{17F33167-FCED-46B3-B40E-1CC7E99B29E7}" srcOrd="0" destOrd="0" presId="urn:microsoft.com/office/officeart/2005/8/layout/orgChart1"/>
    <dgm:cxn modelId="{1138D856-C79A-4DA9-AD41-2353248CCF4C}" type="presParOf" srcId="{361D6EE1-FFFF-4E15-A940-3B7E4CCFBE1D}" destId="{35CD47D9-1573-4003-8896-1C3BD3717715}" srcOrd="1" destOrd="0" presId="urn:microsoft.com/office/officeart/2005/8/layout/orgChart1"/>
    <dgm:cxn modelId="{7D65F9D2-3CC1-46E1-9561-EF0A4214D826}" type="presParOf" srcId="{11F547D7-AB83-45E5-916D-41212DBE9E4F}" destId="{CD66E40E-AE7E-4008-B71C-15F2A1D1C561}" srcOrd="1" destOrd="0" presId="urn:microsoft.com/office/officeart/2005/8/layout/orgChart1"/>
    <dgm:cxn modelId="{728F38E2-6F4E-4E4E-B8BA-6A7F95AE08FE}" type="presParOf" srcId="{11F547D7-AB83-45E5-916D-41212DBE9E4F}" destId="{84A7EFA4-134E-44DB-BD1E-FC4AABC6E77C}" srcOrd="2" destOrd="0" presId="urn:microsoft.com/office/officeart/2005/8/layout/orgChart1"/>
    <dgm:cxn modelId="{9DB426C6-5266-41C6-85FB-EC4266CEC4DE}" type="presParOf" srcId="{3F01D1A8-9042-4F97-8B8E-3A2D28B0AFDE}" destId="{31F09369-54BD-4087-BCD2-6DF9BBFAC613}" srcOrd="2" destOrd="0" presId="urn:microsoft.com/office/officeart/2005/8/layout/orgChart1"/>
    <dgm:cxn modelId="{CC5BE18D-523B-4370-83C9-8FE228F8102A}" type="presParOf" srcId="{3F01D1A8-9042-4F97-8B8E-3A2D28B0AFDE}" destId="{5D873F75-43B0-45BD-B91B-60AEC93E7939}" srcOrd="3" destOrd="0" presId="urn:microsoft.com/office/officeart/2005/8/layout/orgChart1"/>
    <dgm:cxn modelId="{E2E5E244-B4BC-4759-87F2-8A2F571C6DAA}" type="presParOf" srcId="{5D873F75-43B0-45BD-B91B-60AEC93E7939}" destId="{FB2895F8-DFEF-4FE6-94F3-ADF4E1737C4A}" srcOrd="0" destOrd="0" presId="urn:microsoft.com/office/officeart/2005/8/layout/orgChart1"/>
    <dgm:cxn modelId="{030A9586-9CEA-4BAC-9BF7-2A941433F84E}" type="presParOf" srcId="{FB2895F8-DFEF-4FE6-94F3-ADF4E1737C4A}" destId="{B5900128-2535-4328-A91C-6385299FCB96}" srcOrd="0" destOrd="0" presId="urn:microsoft.com/office/officeart/2005/8/layout/orgChart1"/>
    <dgm:cxn modelId="{3A0D84ED-F7AA-451F-851E-9AD9D10155DB}" type="presParOf" srcId="{FB2895F8-DFEF-4FE6-94F3-ADF4E1737C4A}" destId="{37116516-6AA3-4A78-A9B7-AB5CB648EAEF}" srcOrd="1" destOrd="0" presId="urn:microsoft.com/office/officeart/2005/8/layout/orgChart1"/>
    <dgm:cxn modelId="{D22028D4-B537-4C4C-A41D-D2227DB9FA5E}" type="presParOf" srcId="{5D873F75-43B0-45BD-B91B-60AEC93E7939}" destId="{99C1E6AD-C328-47B7-A84E-5C9C7BC582A7}" srcOrd="1" destOrd="0" presId="urn:microsoft.com/office/officeart/2005/8/layout/orgChart1"/>
    <dgm:cxn modelId="{C8395B32-F477-4FC7-9792-21BC5CF4A024}" type="presParOf" srcId="{5D873F75-43B0-45BD-B91B-60AEC93E7939}" destId="{73B03541-4B51-4B46-B1AF-7BB450975EDC}" srcOrd="2" destOrd="0" presId="urn:microsoft.com/office/officeart/2005/8/layout/orgChart1"/>
    <dgm:cxn modelId="{84285FBE-BBF3-4503-865D-4EB3C892DC3D}" type="presParOf" srcId="{1579C421-0FC6-4C9E-ADB8-CFA52E41A859}" destId="{690265B9-18FB-47BE-9B59-3D145BAB82B5}" srcOrd="2" destOrd="0" presId="urn:microsoft.com/office/officeart/2005/8/layout/orgChart1"/>
    <dgm:cxn modelId="{8DF76BBB-C21D-452F-B9E8-B992CD795F51}" type="presParOf" srcId="{2B705B41-9413-46F6-8C98-C1DE2AF68A56}" destId="{AEC49716-6A25-4F3A-BE78-A5ACF505B21F}" srcOrd="4" destOrd="0" presId="urn:microsoft.com/office/officeart/2005/8/layout/orgChart1"/>
    <dgm:cxn modelId="{69FCB5F9-0AD3-4C92-AFD1-0716F8C2F2B6}" type="presParOf" srcId="{2B705B41-9413-46F6-8C98-C1DE2AF68A56}" destId="{DD5E3620-BB1D-4403-90F4-AC6C3D54D224}" srcOrd="5" destOrd="0" presId="urn:microsoft.com/office/officeart/2005/8/layout/orgChart1"/>
    <dgm:cxn modelId="{67793977-84A7-4385-8892-82D48758B0A9}" type="presParOf" srcId="{DD5E3620-BB1D-4403-90F4-AC6C3D54D224}" destId="{959EDB60-2A5A-4F2B-A55D-FF28D4FFFF4B}" srcOrd="0" destOrd="0" presId="urn:microsoft.com/office/officeart/2005/8/layout/orgChart1"/>
    <dgm:cxn modelId="{D3D01EDC-BAE8-4E2D-9A1F-7E6E77EF34A1}" type="presParOf" srcId="{959EDB60-2A5A-4F2B-A55D-FF28D4FFFF4B}" destId="{A7D92B9C-3184-4953-B5FB-B05FF717D4AE}" srcOrd="0" destOrd="0" presId="urn:microsoft.com/office/officeart/2005/8/layout/orgChart1"/>
    <dgm:cxn modelId="{A1FAE988-87AE-41A5-9D42-39A2D8BC362E}" type="presParOf" srcId="{959EDB60-2A5A-4F2B-A55D-FF28D4FFFF4B}" destId="{4FD1E9B5-D936-4B86-AF01-6DF6C3C3B2D4}" srcOrd="1" destOrd="0" presId="urn:microsoft.com/office/officeart/2005/8/layout/orgChart1"/>
    <dgm:cxn modelId="{DB16A29A-67E4-49F1-A319-6F963BB36FEA}" type="presParOf" srcId="{DD5E3620-BB1D-4403-90F4-AC6C3D54D224}" destId="{389C6537-9569-4483-87F5-934D92BFC80F}" srcOrd="1" destOrd="0" presId="urn:microsoft.com/office/officeart/2005/8/layout/orgChart1"/>
    <dgm:cxn modelId="{BB145639-6966-4721-9BB4-A34A3F7250B9}" type="presParOf" srcId="{389C6537-9569-4483-87F5-934D92BFC80F}" destId="{185FD12D-8D59-4949-91B5-B283FFDD70AE}" srcOrd="0" destOrd="0" presId="urn:microsoft.com/office/officeart/2005/8/layout/orgChart1"/>
    <dgm:cxn modelId="{881B60CA-AD14-4498-847F-3444AF8D3DB7}" type="presParOf" srcId="{389C6537-9569-4483-87F5-934D92BFC80F}" destId="{A5B6A0A8-E8C5-4EF7-B759-53871CC2F2EA}" srcOrd="1" destOrd="0" presId="urn:microsoft.com/office/officeart/2005/8/layout/orgChart1"/>
    <dgm:cxn modelId="{F1A92BE5-E649-417E-AC40-C082C243676A}" type="presParOf" srcId="{A5B6A0A8-E8C5-4EF7-B759-53871CC2F2EA}" destId="{D8053DF0-6849-407D-8F3A-58C4EE3444A2}" srcOrd="0" destOrd="0" presId="urn:microsoft.com/office/officeart/2005/8/layout/orgChart1"/>
    <dgm:cxn modelId="{4196BCB4-357A-4046-83DC-320D80C5AC54}" type="presParOf" srcId="{D8053DF0-6849-407D-8F3A-58C4EE3444A2}" destId="{06D112A1-3A15-49BE-9112-F292700BA443}" srcOrd="0" destOrd="0" presId="urn:microsoft.com/office/officeart/2005/8/layout/orgChart1"/>
    <dgm:cxn modelId="{D7097DE8-636C-4A56-9169-5D88EA6163DF}" type="presParOf" srcId="{D8053DF0-6849-407D-8F3A-58C4EE3444A2}" destId="{CEB9E179-849E-474A-A87C-2908FA7E3B27}" srcOrd="1" destOrd="0" presId="urn:microsoft.com/office/officeart/2005/8/layout/orgChart1"/>
    <dgm:cxn modelId="{C8CEBE06-4B19-428A-97F6-2D7EE0534964}" type="presParOf" srcId="{A5B6A0A8-E8C5-4EF7-B759-53871CC2F2EA}" destId="{1E6DB091-13F1-4389-BF28-183B0EEB59E7}" srcOrd="1" destOrd="0" presId="urn:microsoft.com/office/officeart/2005/8/layout/orgChart1"/>
    <dgm:cxn modelId="{9D83E38A-F1FD-4C86-A551-2081B727DBBB}" type="presParOf" srcId="{A5B6A0A8-E8C5-4EF7-B759-53871CC2F2EA}" destId="{EB51F9E1-5560-4C75-84E0-28FE456EB5C1}" srcOrd="2" destOrd="0" presId="urn:microsoft.com/office/officeart/2005/8/layout/orgChart1"/>
    <dgm:cxn modelId="{947AAE78-DDE3-4FA9-971C-3E9F7EACC8CA}" type="presParOf" srcId="{389C6537-9569-4483-87F5-934D92BFC80F}" destId="{8A49723A-72C2-460B-B3CB-0410F68FE8A4}" srcOrd="2" destOrd="0" presId="urn:microsoft.com/office/officeart/2005/8/layout/orgChart1"/>
    <dgm:cxn modelId="{377F7884-9DE3-479F-82D0-1AA239B5ACFB}" type="presParOf" srcId="{389C6537-9569-4483-87F5-934D92BFC80F}" destId="{7EBC6E87-826A-44AB-9BA3-C3A193C9AD68}" srcOrd="3" destOrd="0" presId="urn:microsoft.com/office/officeart/2005/8/layout/orgChart1"/>
    <dgm:cxn modelId="{E4CDB2AA-71FA-437C-9F2F-B696A53DC215}" type="presParOf" srcId="{7EBC6E87-826A-44AB-9BA3-C3A193C9AD68}" destId="{12676BAD-7961-4912-8568-E1A2C66098B1}" srcOrd="0" destOrd="0" presId="urn:microsoft.com/office/officeart/2005/8/layout/orgChart1"/>
    <dgm:cxn modelId="{6D2D9B21-1712-43AF-B94D-E01FC1C2D739}" type="presParOf" srcId="{12676BAD-7961-4912-8568-E1A2C66098B1}" destId="{F8D49365-F2BB-4F53-B106-5E0178FB504C}" srcOrd="0" destOrd="0" presId="urn:microsoft.com/office/officeart/2005/8/layout/orgChart1"/>
    <dgm:cxn modelId="{0996CFA0-975A-4744-B542-9CFAC5AD9711}" type="presParOf" srcId="{12676BAD-7961-4912-8568-E1A2C66098B1}" destId="{82C98CA2-05EB-4292-962C-A66FF88744B1}" srcOrd="1" destOrd="0" presId="urn:microsoft.com/office/officeart/2005/8/layout/orgChart1"/>
    <dgm:cxn modelId="{78719318-5A43-4248-9D24-2ECACA86E288}" type="presParOf" srcId="{7EBC6E87-826A-44AB-9BA3-C3A193C9AD68}" destId="{4CEC853E-EC89-40E9-A503-4B445AA81DC7}" srcOrd="1" destOrd="0" presId="urn:microsoft.com/office/officeart/2005/8/layout/orgChart1"/>
    <dgm:cxn modelId="{FECEFD8E-9B57-465C-953F-DB3DD12CF8AE}" type="presParOf" srcId="{7EBC6E87-826A-44AB-9BA3-C3A193C9AD68}" destId="{5C359F41-BBC3-4C92-A49E-1EDE771AAB10}" srcOrd="2" destOrd="0" presId="urn:microsoft.com/office/officeart/2005/8/layout/orgChart1"/>
    <dgm:cxn modelId="{6722BF78-2EF1-4C0B-8A50-8BB619F6E3DA}" type="presParOf" srcId="{389C6537-9569-4483-87F5-934D92BFC80F}" destId="{C4BC715D-C893-4C5F-88D1-C9F54C5A37E9}" srcOrd="4" destOrd="0" presId="urn:microsoft.com/office/officeart/2005/8/layout/orgChart1"/>
    <dgm:cxn modelId="{5C8C5341-AD3F-4ED9-9A60-9B690410AB17}" type="presParOf" srcId="{389C6537-9569-4483-87F5-934D92BFC80F}" destId="{DA25AB72-09C2-4CB1-9EB1-A96939B27144}" srcOrd="5" destOrd="0" presId="urn:microsoft.com/office/officeart/2005/8/layout/orgChart1"/>
    <dgm:cxn modelId="{6A9219AD-3773-408A-8EF2-DCC4E060ED7A}" type="presParOf" srcId="{DA25AB72-09C2-4CB1-9EB1-A96939B27144}" destId="{F48087C7-1737-47AA-8A41-FE3F16BFA263}" srcOrd="0" destOrd="0" presId="urn:microsoft.com/office/officeart/2005/8/layout/orgChart1"/>
    <dgm:cxn modelId="{EFFEEE8A-BF9A-4115-8C4A-EE2956E14933}" type="presParOf" srcId="{F48087C7-1737-47AA-8A41-FE3F16BFA263}" destId="{537AAF32-D7CA-4BA8-B952-CF23B8E12E65}" srcOrd="0" destOrd="0" presId="urn:microsoft.com/office/officeart/2005/8/layout/orgChart1"/>
    <dgm:cxn modelId="{1DE32B75-4D6E-4BE2-A2C3-D4C81E682C81}" type="presParOf" srcId="{F48087C7-1737-47AA-8A41-FE3F16BFA263}" destId="{E1A9C95C-33D8-48C5-958A-55451836672F}" srcOrd="1" destOrd="0" presId="urn:microsoft.com/office/officeart/2005/8/layout/orgChart1"/>
    <dgm:cxn modelId="{BCC71694-329E-475C-AC86-A9CAA8EAC261}" type="presParOf" srcId="{DA25AB72-09C2-4CB1-9EB1-A96939B27144}" destId="{EBD6C860-DD0A-4496-91AC-08A5EAA4D415}" srcOrd="1" destOrd="0" presId="urn:microsoft.com/office/officeart/2005/8/layout/orgChart1"/>
    <dgm:cxn modelId="{EF5314C4-123E-4993-8FC0-1413453795AE}" type="presParOf" srcId="{DA25AB72-09C2-4CB1-9EB1-A96939B27144}" destId="{EA48A600-D13D-451C-BF51-DF41E9429C5E}" srcOrd="2" destOrd="0" presId="urn:microsoft.com/office/officeart/2005/8/layout/orgChart1"/>
    <dgm:cxn modelId="{9CAF99A6-8BB4-4C12-812E-BDC3E7D4C854}" type="presParOf" srcId="{389C6537-9569-4483-87F5-934D92BFC80F}" destId="{7D0B3D53-BBD1-4B63-B06C-016386377572}" srcOrd="6" destOrd="0" presId="urn:microsoft.com/office/officeart/2005/8/layout/orgChart1"/>
    <dgm:cxn modelId="{E943E696-A7DF-4A3F-A744-7ECC2F2D2A76}" type="presParOf" srcId="{389C6537-9569-4483-87F5-934D92BFC80F}" destId="{A67B1807-93BC-4FCA-801C-42B7AAE28426}" srcOrd="7" destOrd="0" presId="urn:microsoft.com/office/officeart/2005/8/layout/orgChart1"/>
    <dgm:cxn modelId="{AF63484D-30A2-4F03-B981-1E372C5771C6}" type="presParOf" srcId="{A67B1807-93BC-4FCA-801C-42B7AAE28426}" destId="{11ACEBAC-043E-475F-9D08-31D136565AB1}" srcOrd="0" destOrd="0" presId="urn:microsoft.com/office/officeart/2005/8/layout/orgChart1"/>
    <dgm:cxn modelId="{916E333A-4AC3-48EF-8B56-684780847491}" type="presParOf" srcId="{11ACEBAC-043E-475F-9D08-31D136565AB1}" destId="{C130E00E-F9B3-4120-B89B-D98CCD0FE932}" srcOrd="0" destOrd="0" presId="urn:microsoft.com/office/officeart/2005/8/layout/orgChart1"/>
    <dgm:cxn modelId="{1BC5425E-A18D-4648-B838-2BB3753E0B95}" type="presParOf" srcId="{11ACEBAC-043E-475F-9D08-31D136565AB1}" destId="{065AEAE1-5014-4B15-8F86-CACBB335E7A5}" srcOrd="1" destOrd="0" presId="urn:microsoft.com/office/officeart/2005/8/layout/orgChart1"/>
    <dgm:cxn modelId="{9B74891B-AAAB-4B6F-8C62-DCDAA28F89A1}" type="presParOf" srcId="{A67B1807-93BC-4FCA-801C-42B7AAE28426}" destId="{D270A7C1-AA3B-4D88-823E-40E4229648BF}" srcOrd="1" destOrd="0" presId="urn:microsoft.com/office/officeart/2005/8/layout/orgChart1"/>
    <dgm:cxn modelId="{59FFD8C1-CC7E-4B06-808C-B0FA8A8F0DC9}" type="presParOf" srcId="{A67B1807-93BC-4FCA-801C-42B7AAE28426}" destId="{E4FF80D6-597E-4C24-A72C-8AEA71D1EFBE}" srcOrd="2" destOrd="0" presId="urn:microsoft.com/office/officeart/2005/8/layout/orgChart1"/>
    <dgm:cxn modelId="{F66301FF-2978-45D4-A46E-22D478D83CDB}" type="presParOf" srcId="{DD5E3620-BB1D-4403-90F4-AC6C3D54D224}" destId="{18CB9DBD-766D-45EA-87AB-DB5E6DB1D08B}" srcOrd="2" destOrd="0" presId="urn:microsoft.com/office/officeart/2005/8/layout/orgChart1"/>
    <dgm:cxn modelId="{78D8B021-60D8-49C9-AA1E-CCCF3F8812F8}" type="presParOf" srcId="{2B705B41-9413-46F6-8C98-C1DE2AF68A56}" destId="{A185DEC2-D24B-4F0E-8666-E58C50322CD7}" srcOrd="6" destOrd="0" presId="urn:microsoft.com/office/officeart/2005/8/layout/orgChart1"/>
    <dgm:cxn modelId="{BAC8BF66-1B77-46C4-BBA5-5FA6E0D4936C}" type="presParOf" srcId="{2B705B41-9413-46F6-8C98-C1DE2AF68A56}" destId="{7C54CDF3-6F67-4BED-B743-FAD671F963D5}" srcOrd="7" destOrd="0" presId="urn:microsoft.com/office/officeart/2005/8/layout/orgChart1"/>
    <dgm:cxn modelId="{DB523317-15E3-49FF-9D75-3D79EF003939}" type="presParOf" srcId="{7C54CDF3-6F67-4BED-B743-FAD671F963D5}" destId="{DE7C7A00-C33C-4413-A867-05D55F31AFF7}" srcOrd="0" destOrd="0" presId="urn:microsoft.com/office/officeart/2005/8/layout/orgChart1"/>
    <dgm:cxn modelId="{46605E0C-A2B1-4AB5-A693-54BEFE482AA6}" type="presParOf" srcId="{DE7C7A00-C33C-4413-A867-05D55F31AFF7}" destId="{743202DF-5548-4E1F-9F9D-0841EB16A2E8}" srcOrd="0" destOrd="0" presId="urn:microsoft.com/office/officeart/2005/8/layout/orgChart1"/>
    <dgm:cxn modelId="{AFDBB874-BA0C-4D28-B593-1E943D4BB9BE}" type="presParOf" srcId="{DE7C7A00-C33C-4413-A867-05D55F31AFF7}" destId="{6054A580-0FA1-4F8F-8E2A-3809D339CCA0}" srcOrd="1" destOrd="0" presId="urn:microsoft.com/office/officeart/2005/8/layout/orgChart1"/>
    <dgm:cxn modelId="{D54441CE-58FD-4CC3-B3C9-4B65789CB9BC}" type="presParOf" srcId="{7C54CDF3-6F67-4BED-B743-FAD671F963D5}" destId="{834B2DF9-624D-4D1F-B2F4-E19B97119662}" srcOrd="1" destOrd="0" presId="urn:microsoft.com/office/officeart/2005/8/layout/orgChart1"/>
    <dgm:cxn modelId="{D1846CA6-EEEE-4A1B-85FD-77A929A62D87}" type="presParOf" srcId="{834B2DF9-624D-4D1F-B2F4-E19B97119662}" destId="{27E84288-7D4A-40B1-AFF2-291DA3EB9787}" srcOrd="0" destOrd="0" presId="urn:microsoft.com/office/officeart/2005/8/layout/orgChart1"/>
    <dgm:cxn modelId="{DAB26411-A193-41E7-B34C-E76331424347}" type="presParOf" srcId="{834B2DF9-624D-4D1F-B2F4-E19B97119662}" destId="{0E1196AC-5315-4E1B-984B-F6F453C4B96E}" srcOrd="1" destOrd="0" presId="urn:microsoft.com/office/officeart/2005/8/layout/orgChart1"/>
    <dgm:cxn modelId="{95DD9609-872C-4DB9-AC2D-3F08722DC7DD}" type="presParOf" srcId="{0E1196AC-5315-4E1B-984B-F6F453C4B96E}" destId="{672FE5B5-BF6C-4981-8A6F-EAD3799C0C0D}" srcOrd="0" destOrd="0" presId="urn:microsoft.com/office/officeart/2005/8/layout/orgChart1"/>
    <dgm:cxn modelId="{6640E4C4-39B3-42D8-BB24-E7BA447C880A}" type="presParOf" srcId="{672FE5B5-BF6C-4981-8A6F-EAD3799C0C0D}" destId="{C65ED026-BD42-4EC4-80B4-90A3D34C9797}" srcOrd="0" destOrd="0" presId="urn:microsoft.com/office/officeart/2005/8/layout/orgChart1"/>
    <dgm:cxn modelId="{C9D94A7B-BCA2-488B-B613-572FC620CDED}" type="presParOf" srcId="{672FE5B5-BF6C-4981-8A6F-EAD3799C0C0D}" destId="{5C1CB6DE-2851-4FA9-8C1A-3226D3F090E5}" srcOrd="1" destOrd="0" presId="urn:microsoft.com/office/officeart/2005/8/layout/orgChart1"/>
    <dgm:cxn modelId="{EE1A5601-E0FC-4816-8DA1-94E37D13579D}" type="presParOf" srcId="{0E1196AC-5315-4E1B-984B-F6F453C4B96E}" destId="{E0B171F4-DB23-4F20-B10D-03A7EC0C8538}" srcOrd="1" destOrd="0" presId="urn:microsoft.com/office/officeart/2005/8/layout/orgChart1"/>
    <dgm:cxn modelId="{F779894B-EF83-46EE-839F-ED3F9FA68B6E}" type="presParOf" srcId="{0E1196AC-5315-4E1B-984B-F6F453C4B96E}" destId="{124A89C1-1B31-4DE9-B39A-5CCC7F5C24B9}" srcOrd="2" destOrd="0" presId="urn:microsoft.com/office/officeart/2005/8/layout/orgChart1"/>
    <dgm:cxn modelId="{08401FD0-817F-490F-B74A-422D309438C7}" type="presParOf" srcId="{834B2DF9-624D-4D1F-B2F4-E19B97119662}" destId="{A2E7E81F-66D7-4909-B313-706D3F839579}" srcOrd="2" destOrd="0" presId="urn:microsoft.com/office/officeart/2005/8/layout/orgChart1"/>
    <dgm:cxn modelId="{772EDA91-57E2-41AC-B64B-61E0B4A7102F}" type="presParOf" srcId="{834B2DF9-624D-4D1F-B2F4-E19B97119662}" destId="{DAEB6A2B-0CC7-46F3-B80F-26139C14CE33}" srcOrd="3" destOrd="0" presId="urn:microsoft.com/office/officeart/2005/8/layout/orgChart1"/>
    <dgm:cxn modelId="{1116755A-38F1-46AA-97FA-677299F5D5C9}" type="presParOf" srcId="{DAEB6A2B-0CC7-46F3-B80F-26139C14CE33}" destId="{004E3C2D-C171-464D-AEE3-2D7833A6C398}" srcOrd="0" destOrd="0" presId="urn:microsoft.com/office/officeart/2005/8/layout/orgChart1"/>
    <dgm:cxn modelId="{7DA2FA84-6F04-4446-B5C3-F88AB64664E3}" type="presParOf" srcId="{004E3C2D-C171-464D-AEE3-2D7833A6C398}" destId="{96C1DF00-0BBB-4D3E-9B6A-D7ECDB675322}" srcOrd="0" destOrd="0" presId="urn:microsoft.com/office/officeart/2005/8/layout/orgChart1"/>
    <dgm:cxn modelId="{074ADAA7-ACFD-4AF0-B2EF-A2C63B8F2218}" type="presParOf" srcId="{004E3C2D-C171-464D-AEE3-2D7833A6C398}" destId="{1CDD9831-347F-4D3C-8FF7-7A5AF477D6BE}" srcOrd="1" destOrd="0" presId="urn:microsoft.com/office/officeart/2005/8/layout/orgChart1"/>
    <dgm:cxn modelId="{2F2A2E13-E02D-457C-B926-4831B151E15D}" type="presParOf" srcId="{DAEB6A2B-0CC7-46F3-B80F-26139C14CE33}" destId="{29945DD3-F8E2-4394-B503-05897A3BBD37}" srcOrd="1" destOrd="0" presId="urn:microsoft.com/office/officeart/2005/8/layout/orgChart1"/>
    <dgm:cxn modelId="{0E0BA5FE-004A-4EDF-8D61-821297E82E04}" type="presParOf" srcId="{DAEB6A2B-0CC7-46F3-B80F-26139C14CE33}" destId="{4B531C8F-A116-434C-A2B7-5FBA250C5429}" srcOrd="2" destOrd="0" presId="urn:microsoft.com/office/officeart/2005/8/layout/orgChart1"/>
    <dgm:cxn modelId="{89A07BA7-A32A-4AA2-A6A9-F796A2A7A425}" type="presParOf" srcId="{834B2DF9-624D-4D1F-B2F4-E19B97119662}" destId="{4707E78F-050B-4ACD-A9DF-6BDB7CC58201}" srcOrd="4" destOrd="0" presId="urn:microsoft.com/office/officeart/2005/8/layout/orgChart1"/>
    <dgm:cxn modelId="{39BA16AA-0C03-43B5-B3EB-1D101CC9007C}" type="presParOf" srcId="{834B2DF9-624D-4D1F-B2F4-E19B97119662}" destId="{27095CF4-9DD5-4212-BAF6-05FFB88D262D}" srcOrd="5" destOrd="0" presId="urn:microsoft.com/office/officeart/2005/8/layout/orgChart1"/>
    <dgm:cxn modelId="{5EC4FCE0-B4FE-416D-9F7D-94E747399E4C}" type="presParOf" srcId="{27095CF4-9DD5-4212-BAF6-05FFB88D262D}" destId="{74A574BB-341E-4798-AD10-D831B0FAB7DA}" srcOrd="0" destOrd="0" presId="urn:microsoft.com/office/officeart/2005/8/layout/orgChart1"/>
    <dgm:cxn modelId="{CE2F0E9D-8C1F-4225-83F0-41A33DABC433}" type="presParOf" srcId="{74A574BB-341E-4798-AD10-D831B0FAB7DA}" destId="{60971162-850F-4B9E-9664-1DC0441AFF38}" srcOrd="0" destOrd="0" presId="urn:microsoft.com/office/officeart/2005/8/layout/orgChart1"/>
    <dgm:cxn modelId="{89FCE0B1-813D-41DB-A24A-63F4052D408A}" type="presParOf" srcId="{74A574BB-341E-4798-AD10-D831B0FAB7DA}" destId="{176643BA-4633-4281-9815-31F6D167B61B}" srcOrd="1" destOrd="0" presId="urn:microsoft.com/office/officeart/2005/8/layout/orgChart1"/>
    <dgm:cxn modelId="{643AC91B-87E6-43AD-8288-610A9D9BE4CF}" type="presParOf" srcId="{27095CF4-9DD5-4212-BAF6-05FFB88D262D}" destId="{46FAD310-6146-409F-9789-0568EB38D160}" srcOrd="1" destOrd="0" presId="urn:microsoft.com/office/officeart/2005/8/layout/orgChart1"/>
    <dgm:cxn modelId="{5759380B-1440-40F8-9371-087258C9C350}" type="presParOf" srcId="{27095CF4-9DD5-4212-BAF6-05FFB88D262D}" destId="{A50779C6-9C7B-4B7D-BA68-336F921113CB}" srcOrd="2" destOrd="0" presId="urn:microsoft.com/office/officeart/2005/8/layout/orgChart1"/>
    <dgm:cxn modelId="{9E8D6766-5574-41DD-9407-75D928FC6786}" type="presParOf" srcId="{834B2DF9-624D-4D1F-B2F4-E19B97119662}" destId="{4450EA7E-B486-4601-8964-A57C103980C0}" srcOrd="6" destOrd="0" presId="urn:microsoft.com/office/officeart/2005/8/layout/orgChart1"/>
    <dgm:cxn modelId="{B6D61980-D03C-4518-81BB-25253A78210B}" type="presParOf" srcId="{834B2DF9-624D-4D1F-B2F4-E19B97119662}" destId="{38334D60-A744-40F9-9F2B-F1EA5BE40928}" srcOrd="7" destOrd="0" presId="urn:microsoft.com/office/officeart/2005/8/layout/orgChart1"/>
    <dgm:cxn modelId="{1F52C80B-CE16-4ABE-A0A3-852969BF8E31}" type="presParOf" srcId="{38334D60-A744-40F9-9F2B-F1EA5BE40928}" destId="{6C1C81AD-150B-42B6-A351-1476B2385224}" srcOrd="0" destOrd="0" presId="urn:microsoft.com/office/officeart/2005/8/layout/orgChart1"/>
    <dgm:cxn modelId="{768E0EBF-4C95-4639-9DAB-227FA6B7EFFE}" type="presParOf" srcId="{6C1C81AD-150B-42B6-A351-1476B2385224}" destId="{3DF93DC4-D140-4AD8-A134-362A4CEF1115}" srcOrd="0" destOrd="0" presId="urn:microsoft.com/office/officeart/2005/8/layout/orgChart1"/>
    <dgm:cxn modelId="{AFC1EA1B-A98F-47EB-9191-AB0F48009EEF}" type="presParOf" srcId="{6C1C81AD-150B-42B6-A351-1476B2385224}" destId="{3FF78E79-CFCE-406B-861F-ABAC1657720F}" srcOrd="1" destOrd="0" presId="urn:microsoft.com/office/officeart/2005/8/layout/orgChart1"/>
    <dgm:cxn modelId="{DF0E026C-31C3-4606-AC59-451EB80E5989}" type="presParOf" srcId="{38334D60-A744-40F9-9F2B-F1EA5BE40928}" destId="{A0163C6B-5F87-4C7A-8671-8D6C0FDB763D}" srcOrd="1" destOrd="0" presId="urn:microsoft.com/office/officeart/2005/8/layout/orgChart1"/>
    <dgm:cxn modelId="{BB78C531-4F67-4AA4-A450-7F6886A400A2}" type="presParOf" srcId="{38334D60-A744-40F9-9F2B-F1EA5BE40928}" destId="{8CDD8480-6AD4-4C2D-9E56-B6647E1198F5}" srcOrd="2" destOrd="0" presId="urn:microsoft.com/office/officeart/2005/8/layout/orgChart1"/>
    <dgm:cxn modelId="{E5B7DE64-5FF4-4300-B504-D2EF90E30D8C}" type="presParOf" srcId="{7C54CDF3-6F67-4BED-B743-FAD671F963D5}" destId="{24F99BE9-C552-400C-BCDF-8BCE4C7FDDE0}" srcOrd="2" destOrd="0" presId="urn:microsoft.com/office/officeart/2005/8/layout/orgChart1"/>
    <dgm:cxn modelId="{70696FA0-14BC-430A-A276-7FB6E77DD795}" type="presParOf" srcId="{2B705B41-9413-46F6-8C98-C1DE2AF68A56}" destId="{3B136E23-8A04-48A2-A913-3125B030D555}" srcOrd="8" destOrd="0" presId="urn:microsoft.com/office/officeart/2005/8/layout/orgChart1"/>
    <dgm:cxn modelId="{DE77C66E-EE9E-414A-A4F0-76E507DB8BCA}" type="presParOf" srcId="{2B705B41-9413-46F6-8C98-C1DE2AF68A56}" destId="{5B8F0727-D946-41D3-AE62-A4B80EF7BADE}" srcOrd="9" destOrd="0" presId="urn:microsoft.com/office/officeart/2005/8/layout/orgChart1"/>
    <dgm:cxn modelId="{A7069E42-AB68-4777-827D-41FF2FAFEAA4}" type="presParOf" srcId="{5B8F0727-D946-41D3-AE62-A4B80EF7BADE}" destId="{AF4C6E4B-85EE-4984-B6DC-E3BE88FFEAFD}" srcOrd="0" destOrd="0" presId="urn:microsoft.com/office/officeart/2005/8/layout/orgChart1"/>
    <dgm:cxn modelId="{D4E222B0-0572-4EEE-85FA-1AEDB66F23BA}" type="presParOf" srcId="{AF4C6E4B-85EE-4984-B6DC-E3BE88FFEAFD}" destId="{F571B37B-64C8-4118-A1A5-B15896DEFBA7}" srcOrd="0" destOrd="0" presId="urn:microsoft.com/office/officeart/2005/8/layout/orgChart1"/>
    <dgm:cxn modelId="{D8784A1A-588E-4831-AE24-F5F12F5F79A5}" type="presParOf" srcId="{AF4C6E4B-85EE-4984-B6DC-E3BE88FFEAFD}" destId="{CC7C5367-9F2F-4B87-B755-A69BD177E6CB}" srcOrd="1" destOrd="0" presId="urn:microsoft.com/office/officeart/2005/8/layout/orgChart1"/>
    <dgm:cxn modelId="{38F2577F-8428-498C-9CE8-0A53CAE813A9}" type="presParOf" srcId="{5B8F0727-D946-41D3-AE62-A4B80EF7BADE}" destId="{9BC1C999-A125-43C9-861F-824F0BD388A5}" srcOrd="1" destOrd="0" presId="urn:microsoft.com/office/officeart/2005/8/layout/orgChart1"/>
    <dgm:cxn modelId="{1AA6C1F4-68EE-4473-9E78-2DB84B753029}" type="presParOf" srcId="{9BC1C999-A125-43C9-861F-824F0BD388A5}" destId="{60569D12-A2F5-4286-9D8E-CC3918A7A4F3}" srcOrd="0" destOrd="0" presId="urn:microsoft.com/office/officeart/2005/8/layout/orgChart1"/>
    <dgm:cxn modelId="{F9DA6A50-B387-44CD-8F73-22B66B31FE5B}" type="presParOf" srcId="{9BC1C999-A125-43C9-861F-824F0BD388A5}" destId="{60E808F2-5884-4113-9E9F-67A40C7D00D0}" srcOrd="1" destOrd="0" presId="urn:microsoft.com/office/officeart/2005/8/layout/orgChart1"/>
    <dgm:cxn modelId="{EE2E2DA1-6979-4635-9C2E-6483B747BB50}" type="presParOf" srcId="{60E808F2-5884-4113-9E9F-67A40C7D00D0}" destId="{E6FDD7DB-CD84-4B42-8B72-866091749F04}" srcOrd="0" destOrd="0" presId="urn:microsoft.com/office/officeart/2005/8/layout/orgChart1"/>
    <dgm:cxn modelId="{EEFE6C9D-B9FA-4B6E-970F-F5382CF97827}" type="presParOf" srcId="{E6FDD7DB-CD84-4B42-8B72-866091749F04}" destId="{387F94C1-D6CE-4EF2-BBBE-917B94E29DE7}" srcOrd="0" destOrd="0" presId="urn:microsoft.com/office/officeart/2005/8/layout/orgChart1"/>
    <dgm:cxn modelId="{2DC6F29E-DDB6-4B41-B848-C4FC26062D56}" type="presParOf" srcId="{E6FDD7DB-CD84-4B42-8B72-866091749F04}" destId="{0A2ED978-F61B-41DD-94D1-A5D535F14BE2}" srcOrd="1" destOrd="0" presId="urn:microsoft.com/office/officeart/2005/8/layout/orgChart1"/>
    <dgm:cxn modelId="{0F1D1A6F-F3B5-48C1-A6E9-F9CAA6388F64}" type="presParOf" srcId="{60E808F2-5884-4113-9E9F-67A40C7D00D0}" destId="{62AD912B-1A95-4F81-AC87-C58422857E33}" srcOrd="1" destOrd="0" presId="urn:microsoft.com/office/officeart/2005/8/layout/orgChart1"/>
    <dgm:cxn modelId="{8016909F-CC74-4FA7-A74A-21DD275B1122}" type="presParOf" srcId="{60E808F2-5884-4113-9E9F-67A40C7D00D0}" destId="{A7944AFE-89E9-4767-9EAF-F39B62A720C7}" srcOrd="2" destOrd="0" presId="urn:microsoft.com/office/officeart/2005/8/layout/orgChart1"/>
    <dgm:cxn modelId="{7731C52B-6C79-4A0B-A4F7-59B91C838064}" type="presParOf" srcId="{9BC1C999-A125-43C9-861F-824F0BD388A5}" destId="{C586B6EB-D082-437B-9F80-8F28AC782A3F}" srcOrd="2" destOrd="0" presId="urn:microsoft.com/office/officeart/2005/8/layout/orgChart1"/>
    <dgm:cxn modelId="{2C0C7651-1385-4312-A972-F08E73E13EBC}" type="presParOf" srcId="{9BC1C999-A125-43C9-861F-824F0BD388A5}" destId="{861C587E-10FF-4062-B5EE-6FAF32CAB356}" srcOrd="3" destOrd="0" presId="urn:microsoft.com/office/officeart/2005/8/layout/orgChart1"/>
    <dgm:cxn modelId="{4734D467-1A61-40F1-8AAB-3F235331F386}" type="presParOf" srcId="{861C587E-10FF-4062-B5EE-6FAF32CAB356}" destId="{86C4FBC9-4B18-41CA-A1E9-11FC71C05DA3}" srcOrd="0" destOrd="0" presId="urn:microsoft.com/office/officeart/2005/8/layout/orgChart1"/>
    <dgm:cxn modelId="{9BCDBDF0-D81F-4ED1-BA54-E0B2B7C23003}" type="presParOf" srcId="{86C4FBC9-4B18-41CA-A1E9-11FC71C05DA3}" destId="{E411C486-0F81-46A5-A009-0E4E9D50506A}" srcOrd="0" destOrd="0" presId="urn:microsoft.com/office/officeart/2005/8/layout/orgChart1"/>
    <dgm:cxn modelId="{C2DCCD56-859D-4F70-BD0B-58FB4B565A4E}" type="presParOf" srcId="{86C4FBC9-4B18-41CA-A1E9-11FC71C05DA3}" destId="{4117BBCD-2F72-47A3-B686-E7C79ED4E539}" srcOrd="1" destOrd="0" presId="urn:microsoft.com/office/officeart/2005/8/layout/orgChart1"/>
    <dgm:cxn modelId="{8ACEAB03-BBDF-4A6B-A497-A8825FF27E5A}" type="presParOf" srcId="{861C587E-10FF-4062-B5EE-6FAF32CAB356}" destId="{B95482FA-4B26-4098-8475-0A90B1D540AD}" srcOrd="1" destOrd="0" presId="urn:microsoft.com/office/officeart/2005/8/layout/orgChart1"/>
    <dgm:cxn modelId="{8E5168E8-3969-441A-91DC-29C1E3BEC05C}" type="presParOf" srcId="{861C587E-10FF-4062-B5EE-6FAF32CAB356}" destId="{86FF890F-CDCE-41C5-8157-48E9720636A3}" srcOrd="2" destOrd="0" presId="urn:microsoft.com/office/officeart/2005/8/layout/orgChart1"/>
    <dgm:cxn modelId="{8F6E7A66-E786-443D-A7EF-F9389FF32E34}" type="presParOf" srcId="{9BC1C999-A125-43C9-861F-824F0BD388A5}" destId="{BD6CD079-F418-4D4A-AA33-7717E7D450ED}" srcOrd="4" destOrd="0" presId="urn:microsoft.com/office/officeart/2005/8/layout/orgChart1"/>
    <dgm:cxn modelId="{A417B474-9412-495F-B429-239056479459}" type="presParOf" srcId="{9BC1C999-A125-43C9-861F-824F0BD388A5}" destId="{B26EA3D5-4106-4432-A64E-27610BEB4B12}" srcOrd="5" destOrd="0" presId="urn:microsoft.com/office/officeart/2005/8/layout/orgChart1"/>
    <dgm:cxn modelId="{8D5C03C8-E4C0-48DA-A997-604F1F1E29DB}" type="presParOf" srcId="{B26EA3D5-4106-4432-A64E-27610BEB4B12}" destId="{DCA4D676-03C8-43DD-8403-30F4F26FB78E}" srcOrd="0" destOrd="0" presId="urn:microsoft.com/office/officeart/2005/8/layout/orgChart1"/>
    <dgm:cxn modelId="{0759C114-0D61-43E5-8739-2909FCD41BB4}" type="presParOf" srcId="{DCA4D676-03C8-43DD-8403-30F4F26FB78E}" destId="{3C27CFB4-135C-4BD9-8EDD-55719B91AD93}" srcOrd="0" destOrd="0" presId="urn:microsoft.com/office/officeart/2005/8/layout/orgChart1"/>
    <dgm:cxn modelId="{8E4BDCBA-9352-4F35-AD61-FFD3D1506B19}" type="presParOf" srcId="{DCA4D676-03C8-43DD-8403-30F4F26FB78E}" destId="{3C709E4D-BCAE-472E-BB4C-63E6A8F6DF6A}" srcOrd="1" destOrd="0" presId="urn:microsoft.com/office/officeart/2005/8/layout/orgChart1"/>
    <dgm:cxn modelId="{5D31ED94-9C1E-458F-8BE1-3C97B9CAF9A6}" type="presParOf" srcId="{B26EA3D5-4106-4432-A64E-27610BEB4B12}" destId="{4AE6093F-1EAD-4748-9019-90E46383DA29}" srcOrd="1" destOrd="0" presId="urn:microsoft.com/office/officeart/2005/8/layout/orgChart1"/>
    <dgm:cxn modelId="{C880C5E1-4C7B-4790-82FA-CCD492CBAAFC}" type="presParOf" srcId="{B26EA3D5-4106-4432-A64E-27610BEB4B12}" destId="{5B317EAE-F6F2-43CF-8BFB-30D52ECB82FF}" srcOrd="2" destOrd="0" presId="urn:microsoft.com/office/officeart/2005/8/layout/orgChart1"/>
    <dgm:cxn modelId="{296036AB-AC64-4AF3-8CB3-DE5830B828D2}" type="presParOf" srcId="{9BC1C999-A125-43C9-861F-824F0BD388A5}" destId="{2A132C63-853A-40F1-968A-852F7878FAF0}" srcOrd="6" destOrd="0" presId="urn:microsoft.com/office/officeart/2005/8/layout/orgChart1"/>
    <dgm:cxn modelId="{4E7256C2-BC7C-4021-A7C4-BBD1402B9C92}" type="presParOf" srcId="{9BC1C999-A125-43C9-861F-824F0BD388A5}" destId="{3AC2D609-3D7D-4AA8-BF2F-EACA3B46EC0C}" srcOrd="7" destOrd="0" presId="urn:microsoft.com/office/officeart/2005/8/layout/orgChart1"/>
    <dgm:cxn modelId="{378E6150-1444-4AA5-8415-510323C44682}" type="presParOf" srcId="{3AC2D609-3D7D-4AA8-BF2F-EACA3B46EC0C}" destId="{5185B586-A06D-4AA0-A4C4-069128800548}" srcOrd="0" destOrd="0" presId="urn:microsoft.com/office/officeart/2005/8/layout/orgChart1"/>
    <dgm:cxn modelId="{F2FEB805-BAB4-410A-AB69-206264CFF700}" type="presParOf" srcId="{5185B586-A06D-4AA0-A4C4-069128800548}" destId="{5A365F8F-8630-40C1-84B2-7105341F6526}" srcOrd="0" destOrd="0" presId="urn:microsoft.com/office/officeart/2005/8/layout/orgChart1"/>
    <dgm:cxn modelId="{9BD3FADF-6F69-4712-95DB-CAA35ABC0BC8}" type="presParOf" srcId="{5185B586-A06D-4AA0-A4C4-069128800548}" destId="{B4DE0232-3109-436E-826B-80A5BE13F1D4}" srcOrd="1" destOrd="0" presId="urn:microsoft.com/office/officeart/2005/8/layout/orgChart1"/>
    <dgm:cxn modelId="{59E048F8-7F42-4628-BB25-331F5C902F82}" type="presParOf" srcId="{3AC2D609-3D7D-4AA8-BF2F-EACA3B46EC0C}" destId="{4E3D0EAE-869E-4677-95D8-A49449723DAA}" srcOrd="1" destOrd="0" presId="urn:microsoft.com/office/officeart/2005/8/layout/orgChart1"/>
    <dgm:cxn modelId="{5BB1D5B4-9A81-45C8-BFF5-2151086DDA58}" type="presParOf" srcId="{3AC2D609-3D7D-4AA8-BF2F-EACA3B46EC0C}" destId="{400F16EA-39C3-444F-9678-ACD6D899AE94}" srcOrd="2" destOrd="0" presId="urn:microsoft.com/office/officeart/2005/8/layout/orgChart1"/>
    <dgm:cxn modelId="{1F05DE76-A74B-4FD0-A714-2CD9FB11A393}" type="presParOf" srcId="{5B8F0727-D946-41D3-AE62-A4B80EF7BADE}" destId="{524478BC-0058-4BED-8207-9AAB7E39163E}" srcOrd="2" destOrd="0" presId="urn:microsoft.com/office/officeart/2005/8/layout/orgChart1"/>
    <dgm:cxn modelId="{E8CC17BC-844D-4F1D-A17A-66B60E43B720}" type="presParOf" srcId="{2B705B41-9413-46F6-8C98-C1DE2AF68A56}" destId="{D29EB1CB-BF52-4E7F-B6FD-C296B2A31ED4}" srcOrd="10" destOrd="0" presId="urn:microsoft.com/office/officeart/2005/8/layout/orgChart1"/>
    <dgm:cxn modelId="{F8A28708-178B-49A9-ADBB-4AAF0F3840C0}" type="presParOf" srcId="{2B705B41-9413-46F6-8C98-C1DE2AF68A56}" destId="{7E44D0EB-298C-4E68-911D-AAF7126FF523}" srcOrd="11" destOrd="0" presId="urn:microsoft.com/office/officeart/2005/8/layout/orgChart1"/>
    <dgm:cxn modelId="{1696F202-6CF7-44B1-B40D-05A19D6DCA63}" type="presParOf" srcId="{7E44D0EB-298C-4E68-911D-AAF7126FF523}" destId="{08E3575B-15B5-42AF-B7C8-B6FB58C61F84}" srcOrd="0" destOrd="0" presId="urn:microsoft.com/office/officeart/2005/8/layout/orgChart1"/>
    <dgm:cxn modelId="{D9893FE3-34A7-4744-BD0C-D24E9E716CBD}" type="presParOf" srcId="{08E3575B-15B5-42AF-B7C8-B6FB58C61F84}" destId="{ABB8093C-B843-4846-85BF-E7E434C5C9C7}" srcOrd="0" destOrd="0" presId="urn:microsoft.com/office/officeart/2005/8/layout/orgChart1"/>
    <dgm:cxn modelId="{FA0C5BE5-5E1C-45A3-8093-CDFFC8DE8263}" type="presParOf" srcId="{08E3575B-15B5-42AF-B7C8-B6FB58C61F84}" destId="{6CB7C5C1-75CC-415E-A4A0-61A59688D782}" srcOrd="1" destOrd="0" presId="urn:microsoft.com/office/officeart/2005/8/layout/orgChart1"/>
    <dgm:cxn modelId="{C3A902F5-949A-4C15-9B57-A47268F93B85}" type="presParOf" srcId="{7E44D0EB-298C-4E68-911D-AAF7126FF523}" destId="{856EAA1D-9B1E-4853-A3BB-AC7F949FD1DC}" srcOrd="1" destOrd="0" presId="urn:microsoft.com/office/officeart/2005/8/layout/orgChart1"/>
    <dgm:cxn modelId="{22B26419-7B97-4534-A059-85848E4DAA1D}" type="presParOf" srcId="{856EAA1D-9B1E-4853-A3BB-AC7F949FD1DC}" destId="{18E4BC96-F0B9-4717-8B35-D16171BE913D}" srcOrd="0" destOrd="0" presId="urn:microsoft.com/office/officeart/2005/8/layout/orgChart1"/>
    <dgm:cxn modelId="{C141F204-C7EA-48DF-9D8D-DA3E243D1AA2}" type="presParOf" srcId="{856EAA1D-9B1E-4853-A3BB-AC7F949FD1DC}" destId="{DE8BCE64-23E1-4B84-B91F-F1D9358DE906}" srcOrd="1" destOrd="0" presId="urn:microsoft.com/office/officeart/2005/8/layout/orgChart1"/>
    <dgm:cxn modelId="{539105C2-190A-4A60-BB9D-362F1E38681E}" type="presParOf" srcId="{DE8BCE64-23E1-4B84-B91F-F1D9358DE906}" destId="{521890A5-CCE2-4F12-B783-8197459E65D6}" srcOrd="0" destOrd="0" presId="urn:microsoft.com/office/officeart/2005/8/layout/orgChart1"/>
    <dgm:cxn modelId="{A9AF4C85-55F6-4D26-B199-B775E2025314}" type="presParOf" srcId="{521890A5-CCE2-4F12-B783-8197459E65D6}" destId="{074C728D-B407-47C7-B124-0B03FBBC55BC}" srcOrd="0" destOrd="0" presId="urn:microsoft.com/office/officeart/2005/8/layout/orgChart1"/>
    <dgm:cxn modelId="{FD1F1A36-6DEB-49B6-91F7-4FF953EC0868}" type="presParOf" srcId="{521890A5-CCE2-4F12-B783-8197459E65D6}" destId="{59BF6E9C-78AE-410A-A84E-54CBEC7EC770}" srcOrd="1" destOrd="0" presId="urn:microsoft.com/office/officeart/2005/8/layout/orgChart1"/>
    <dgm:cxn modelId="{A350761E-634E-449C-AF4C-BF539BB1DE9C}" type="presParOf" srcId="{DE8BCE64-23E1-4B84-B91F-F1D9358DE906}" destId="{F8BF26D2-26C6-478F-BAEE-4CEE85DB9DEC}" srcOrd="1" destOrd="0" presId="urn:microsoft.com/office/officeart/2005/8/layout/orgChart1"/>
    <dgm:cxn modelId="{54824109-AB3A-4457-9D65-FD22B7D57ADC}" type="presParOf" srcId="{DE8BCE64-23E1-4B84-B91F-F1D9358DE906}" destId="{350CAD08-8CC9-4F57-B186-DFD93D0EA9DF}" srcOrd="2" destOrd="0" presId="urn:microsoft.com/office/officeart/2005/8/layout/orgChart1"/>
    <dgm:cxn modelId="{FBE8D606-57E5-4340-966E-0765949D1721}" type="presParOf" srcId="{7E44D0EB-298C-4E68-911D-AAF7126FF523}" destId="{60E6E9EB-A737-4C00-B2F1-ED64034BCAA9}" srcOrd="2" destOrd="0" presId="urn:microsoft.com/office/officeart/2005/8/layout/orgChart1"/>
    <dgm:cxn modelId="{CCA9B189-9847-4CB3-A21C-0C5E7C4CE8AE}" type="presParOf" srcId="{2B705B41-9413-46F6-8C98-C1DE2AF68A56}" destId="{AF6EEF83-7452-4221-9C33-5FCD874A686D}" srcOrd="12" destOrd="0" presId="urn:microsoft.com/office/officeart/2005/8/layout/orgChart1"/>
    <dgm:cxn modelId="{C8E708D2-3899-47AD-B8E7-65C6D9DA484D}" type="presParOf" srcId="{2B705B41-9413-46F6-8C98-C1DE2AF68A56}" destId="{75E43F4C-1D23-4BB4-80F6-53A791B61B7E}" srcOrd="13" destOrd="0" presId="urn:microsoft.com/office/officeart/2005/8/layout/orgChart1"/>
    <dgm:cxn modelId="{50B9281E-BCB8-45FE-B370-3F4BAECEB87B}" type="presParOf" srcId="{75E43F4C-1D23-4BB4-80F6-53A791B61B7E}" destId="{28D5D882-4DD9-4229-B087-13EF156D4E4F}" srcOrd="0" destOrd="0" presId="urn:microsoft.com/office/officeart/2005/8/layout/orgChart1"/>
    <dgm:cxn modelId="{5B489D39-ECBE-4A01-8ACD-AB262DBCE691}" type="presParOf" srcId="{28D5D882-4DD9-4229-B087-13EF156D4E4F}" destId="{5EAA985A-1F1B-4454-99CB-DA3055526A56}" srcOrd="0" destOrd="0" presId="urn:microsoft.com/office/officeart/2005/8/layout/orgChart1"/>
    <dgm:cxn modelId="{FD656AA4-04FC-4052-A864-25B1B828DB6E}" type="presParOf" srcId="{28D5D882-4DD9-4229-B087-13EF156D4E4F}" destId="{79537E7D-FDDE-44BE-94C3-C0B601344633}" srcOrd="1" destOrd="0" presId="urn:microsoft.com/office/officeart/2005/8/layout/orgChart1"/>
    <dgm:cxn modelId="{29A5B0D0-5CEF-46E7-84AB-3146184882AD}" type="presParOf" srcId="{75E43F4C-1D23-4BB4-80F6-53A791B61B7E}" destId="{D67C57F2-92F3-4944-B965-1A9C6FA72DA4}" srcOrd="1" destOrd="0" presId="urn:microsoft.com/office/officeart/2005/8/layout/orgChart1"/>
    <dgm:cxn modelId="{6803FD7B-214F-4338-8E81-B88673225404}" type="presParOf" srcId="{D67C57F2-92F3-4944-B965-1A9C6FA72DA4}" destId="{7FAD069D-6087-4C56-8FF0-B79C3E9DF53E}" srcOrd="0" destOrd="0" presId="urn:microsoft.com/office/officeart/2005/8/layout/orgChart1"/>
    <dgm:cxn modelId="{39629296-9D06-4684-9CC1-5E9F55AE9473}" type="presParOf" srcId="{D67C57F2-92F3-4944-B965-1A9C6FA72DA4}" destId="{7448F82D-D20E-4979-8972-923FB7714EA9}" srcOrd="1" destOrd="0" presId="urn:microsoft.com/office/officeart/2005/8/layout/orgChart1"/>
    <dgm:cxn modelId="{C2DBFF39-B8D4-4D0C-83F0-772128C13CE8}" type="presParOf" srcId="{7448F82D-D20E-4979-8972-923FB7714EA9}" destId="{C3E6B268-854E-4659-9C0A-F45D82DD84BB}" srcOrd="0" destOrd="0" presId="urn:microsoft.com/office/officeart/2005/8/layout/orgChart1"/>
    <dgm:cxn modelId="{091A2E9E-D97E-4CB5-B588-982A21BEDE23}" type="presParOf" srcId="{C3E6B268-854E-4659-9C0A-F45D82DD84BB}" destId="{84919949-0986-45D6-AF55-7EF67A33B888}" srcOrd="0" destOrd="0" presId="urn:microsoft.com/office/officeart/2005/8/layout/orgChart1"/>
    <dgm:cxn modelId="{6AF6CA0D-9060-46C5-B5E5-45E4ABE2D725}" type="presParOf" srcId="{C3E6B268-854E-4659-9C0A-F45D82DD84BB}" destId="{9325A15B-0AF5-4C6D-9D01-2127D62F2DEA}" srcOrd="1" destOrd="0" presId="urn:microsoft.com/office/officeart/2005/8/layout/orgChart1"/>
    <dgm:cxn modelId="{1B5A105A-212B-4E68-B17E-E8B99166B06B}" type="presParOf" srcId="{7448F82D-D20E-4979-8972-923FB7714EA9}" destId="{0290AC0A-C607-4C29-A292-379310693B88}" srcOrd="1" destOrd="0" presId="urn:microsoft.com/office/officeart/2005/8/layout/orgChart1"/>
    <dgm:cxn modelId="{AE9E6ED4-2320-40A8-A433-35F53BC743FD}" type="presParOf" srcId="{7448F82D-D20E-4979-8972-923FB7714EA9}" destId="{55B50BA4-33C4-460A-B62A-197DE2D84D5F}" srcOrd="2" destOrd="0" presId="urn:microsoft.com/office/officeart/2005/8/layout/orgChart1"/>
    <dgm:cxn modelId="{E42098A7-63A9-45AA-90E9-0A31AB5BCD3E}" type="presParOf" srcId="{75E43F4C-1D23-4BB4-80F6-53A791B61B7E}" destId="{BBFF522C-01E3-47F7-A335-EDA8B48CC67D}" srcOrd="2" destOrd="0" presId="urn:microsoft.com/office/officeart/2005/8/layout/orgChart1"/>
    <dgm:cxn modelId="{1AF8C14E-6C91-4C24-8B69-3B74FCF2C779}" type="presParOf" srcId="{2B705B41-9413-46F6-8C98-C1DE2AF68A56}" destId="{0AECB58A-EBDE-4FDE-8452-E711DC029FA1}" srcOrd="14" destOrd="0" presId="urn:microsoft.com/office/officeart/2005/8/layout/orgChart1"/>
    <dgm:cxn modelId="{4588CEBE-79AB-46B9-A63E-8326C6A4BBA7}" type="presParOf" srcId="{2B705B41-9413-46F6-8C98-C1DE2AF68A56}" destId="{0E098543-1E0F-4E61-A528-7DAFA1E8AD16}" srcOrd="15" destOrd="0" presId="urn:microsoft.com/office/officeart/2005/8/layout/orgChart1"/>
    <dgm:cxn modelId="{BF888E43-AF29-4DA8-AAB7-9B51AA13DB69}" type="presParOf" srcId="{0E098543-1E0F-4E61-A528-7DAFA1E8AD16}" destId="{FECF1FDB-781D-45CA-A0AB-48BFFC9A826A}" srcOrd="0" destOrd="0" presId="urn:microsoft.com/office/officeart/2005/8/layout/orgChart1"/>
    <dgm:cxn modelId="{D0D73080-B311-47F0-B012-2685E0B781B0}" type="presParOf" srcId="{FECF1FDB-781D-45CA-A0AB-48BFFC9A826A}" destId="{6255A5E5-F802-4F42-88AF-E08C68A2BC17}" srcOrd="0" destOrd="0" presId="urn:microsoft.com/office/officeart/2005/8/layout/orgChart1"/>
    <dgm:cxn modelId="{2E31D6B9-BEE3-4BAA-A50F-C9B4F8083080}" type="presParOf" srcId="{FECF1FDB-781D-45CA-A0AB-48BFFC9A826A}" destId="{79404992-8271-430B-96E8-6D79393B5E1E}" srcOrd="1" destOrd="0" presId="urn:microsoft.com/office/officeart/2005/8/layout/orgChart1"/>
    <dgm:cxn modelId="{638FB05D-D3FB-4862-A148-D16DE3538782}" type="presParOf" srcId="{0E098543-1E0F-4E61-A528-7DAFA1E8AD16}" destId="{709B6575-B188-4FC5-B030-ABA415DA956A}" srcOrd="1" destOrd="0" presId="urn:microsoft.com/office/officeart/2005/8/layout/orgChart1"/>
    <dgm:cxn modelId="{AAF6FE0B-CE47-4A29-B56C-EBCA1AF32466}" type="presParOf" srcId="{709B6575-B188-4FC5-B030-ABA415DA956A}" destId="{DBB5C6C5-E9D2-467A-AE0D-75C602B0257D}" srcOrd="0" destOrd="0" presId="urn:microsoft.com/office/officeart/2005/8/layout/orgChart1"/>
    <dgm:cxn modelId="{BBBB259F-BECC-40E9-AB52-14CA63156669}" type="presParOf" srcId="{709B6575-B188-4FC5-B030-ABA415DA956A}" destId="{C2CEA134-1D52-4CD7-BC22-3FE6A413BD2C}" srcOrd="1" destOrd="0" presId="urn:microsoft.com/office/officeart/2005/8/layout/orgChart1"/>
    <dgm:cxn modelId="{218D5727-C0E7-4D4B-91D5-7A842537686D}" type="presParOf" srcId="{C2CEA134-1D52-4CD7-BC22-3FE6A413BD2C}" destId="{018E2EAA-7025-4069-8283-3E76BFDBFDCE}" srcOrd="0" destOrd="0" presId="urn:microsoft.com/office/officeart/2005/8/layout/orgChart1"/>
    <dgm:cxn modelId="{A1AF5BC0-2346-4B13-8080-BF62B15AC959}" type="presParOf" srcId="{018E2EAA-7025-4069-8283-3E76BFDBFDCE}" destId="{6BAF8131-EACE-4191-A8CF-24BAF90D2DE2}" srcOrd="0" destOrd="0" presId="urn:microsoft.com/office/officeart/2005/8/layout/orgChart1"/>
    <dgm:cxn modelId="{A74DC1DB-E68F-435B-B83A-7D7D80EEF710}" type="presParOf" srcId="{018E2EAA-7025-4069-8283-3E76BFDBFDCE}" destId="{D5EB798C-F6BB-4A76-AE65-17A4E086EC1A}" srcOrd="1" destOrd="0" presId="urn:microsoft.com/office/officeart/2005/8/layout/orgChart1"/>
    <dgm:cxn modelId="{C5E1B325-FAB3-4B5E-B670-4C9432F6BC01}" type="presParOf" srcId="{C2CEA134-1D52-4CD7-BC22-3FE6A413BD2C}" destId="{B3DA7DED-F4E5-42D0-85C7-5D838B95A536}" srcOrd="1" destOrd="0" presId="urn:microsoft.com/office/officeart/2005/8/layout/orgChart1"/>
    <dgm:cxn modelId="{F651E1A4-E6B9-4A54-A45B-86C2BABC3E7A}" type="presParOf" srcId="{C2CEA134-1D52-4CD7-BC22-3FE6A413BD2C}" destId="{2E3B3FA5-186F-44CC-B0F0-EB0782B07C1C}" srcOrd="2" destOrd="0" presId="urn:microsoft.com/office/officeart/2005/8/layout/orgChart1"/>
    <dgm:cxn modelId="{EEFB8335-F454-44D0-991D-60EFE8847EBC}" type="presParOf" srcId="{709B6575-B188-4FC5-B030-ABA415DA956A}" destId="{2AA25C58-C76E-4341-99F2-4346846F49D5}" srcOrd="2" destOrd="0" presId="urn:microsoft.com/office/officeart/2005/8/layout/orgChart1"/>
    <dgm:cxn modelId="{FD30AE4A-176A-47C7-BE6B-5D088BEDDADD}" type="presParOf" srcId="{709B6575-B188-4FC5-B030-ABA415DA956A}" destId="{CF4CCD71-8673-4268-81A1-D61ED05F8502}" srcOrd="3" destOrd="0" presId="urn:microsoft.com/office/officeart/2005/8/layout/orgChart1"/>
    <dgm:cxn modelId="{274A7505-CA37-43BB-AFB5-2AF8D5EC61D8}" type="presParOf" srcId="{CF4CCD71-8673-4268-81A1-D61ED05F8502}" destId="{20B5E2BC-4489-4928-B11C-FC85F2395FEF}" srcOrd="0" destOrd="0" presId="urn:microsoft.com/office/officeart/2005/8/layout/orgChart1"/>
    <dgm:cxn modelId="{44BAFAFA-A865-4113-A663-7A838E6676C8}" type="presParOf" srcId="{20B5E2BC-4489-4928-B11C-FC85F2395FEF}" destId="{FFD59BBC-9810-40AA-A709-3159FA3F56F0}" srcOrd="0" destOrd="0" presId="urn:microsoft.com/office/officeart/2005/8/layout/orgChart1"/>
    <dgm:cxn modelId="{7094F5DB-A92F-423B-B801-6F7043EB44D2}" type="presParOf" srcId="{20B5E2BC-4489-4928-B11C-FC85F2395FEF}" destId="{17FD6B1A-1FCF-4572-8335-2BB67B50DFD1}" srcOrd="1" destOrd="0" presId="urn:microsoft.com/office/officeart/2005/8/layout/orgChart1"/>
    <dgm:cxn modelId="{E9A7ADCC-F97D-4ACF-967B-A0C6FE571460}" type="presParOf" srcId="{CF4CCD71-8673-4268-81A1-D61ED05F8502}" destId="{7E1753C4-919B-4D83-AA49-C7979B95A049}" srcOrd="1" destOrd="0" presId="urn:microsoft.com/office/officeart/2005/8/layout/orgChart1"/>
    <dgm:cxn modelId="{B19E05B3-CBFF-4029-AFAA-AB328701E022}" type="presParOf" srcId="{CF4CCD71-8673-4268-81A1-D61ED05F8502}" destId="{560AE80A-555E-4ADA-A95E-3A8F03A3E18D}" srcOrd="2" destOrd="0" presId="urn:microsoft.com/office/officeart/2005/8/layout/orgChart1"/>
    <dgm:cxn modelId="{C4F6DC65-BA2F-48D5-9159-70A919D0F004}" type="presParOf" srcId="{0E098543-1E0F-4E61-A528-7DAFA1E8AD16}" destId="{D08D3C7A-24B3-4E87-B70B-67D3DCAE33DD}" srcOrd="2" destOrd="0" presId="urn:microsoft.com/office/officeart/2005/8/layout/orgChart1"/>
    <dgm:cxn modelId="{69AE1B44-E44F-4F05-B963-3181ECC0D01E}" type="presParOf" srcId="{0B707ADB-DEE5-4B21-941F-3AB455CAD758}" destId="{2B583074-4EB4-4AEF-B0D2-5C82C24192D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A25C58-C76E-4341-99F2-4346846F49D5}">
      <dsp:nvSpPr>
        <dsp:cNvPr id="0" name=""/>
        <dsp:cNvSpPr/>
      </dsp:nvSpPr>
      <dsp:spPr>
        <a:xfrm>
          <a:off x="7484591" y="1149798"/>
          <a:ext cx="128163" cy="999676"/>
        </a:xfrm>
        <a:custGeom>
          <a:avLst/>
          <a:gdLst/>
          <a:ahLst/>
          <a:cxnLst/>
          <a:rect l="0" t="0" r="0" b="0"/>
          <a:pathLst>
            <a:path>
              <a:moveTo>
                <a:pt x="0" y="0"/>
              </a:moveTo>
              <a:lnTo>
                <a:pt x="0" y="999676"/>
              </a:lnTo>
              <a:lnTo>
                <a:pt x="128163"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B5C6C5-E9D2-467A-AE0D-75C602B0257D}">
      <dsp:nvSpPr>
        <dsp:cNvPr id="0" name=""/>
        <dsp:cNvSpPr/>
      </dsp:nvSpPr>
      <dsp:spPr>
        <a:xfrm>
          <a:off x="7484591"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ECB58A-EBDE-4FDE-8452-E711DC029FA1}">
      <dsp:nvSpPr>
        <dsp:cNvPr id="0" name=""/>
        <dsp:cNvSpPr/>
      </dsp:nvSpPr>
      <dsp:spPr>
        <a:xfrm>
          <a:off x="4183831" y="427212"/>
          <a:ext cx="3642529" cy="295373"/>
        </a:xfrm>
        <a:custGeom>
          <a:avLst/>
          <a:gdLst/>
          <a:ahLst/>
          <a:cxnLst/>
          <a:rect l="0" t="0" r="0" b="0"/>
          <a:pathLst>
            <a:path>
              <a:moveTo>
                <a:pt x="0" y="0"/>
              </a:moveTo>
              <a:lnTo>
                <a:pt x="0" y="205659"/>
              </a:lnTo>
              <a:lnTo>
                <a:pt x="3642529" y="205659"/>
              </a:lnTo>
              <a:lnTo>
                <a:pt x="3642529"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AD069D-6087-4C56-8FF0-B79C3E9DF53E}">
      <dsp:nvSpPr>
        <dsp:cNvPr id="0" name=""/>
        <dsp:cNvSpPr/>
      </dsp:nvSpPr>
      <dsp:spPr>
        <a:xfrm>
          <a:off x="6450738"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6EEF83-7452-4221-9C33-5FCD874A686D}">
      <dsp:nvSpPr>
        <dsp:cNvPr id="0" name=""/>
        <dsp:cNvSpPr/>
      </dsp:nvSpPr>
      <dsp:spPr>
        <a:xfrm>
          <a:off x="4183831" y="427212"/>
          <a:ext cx="2608676" cy="295373"/>
        </a:xfrm>
        <a:custGeom>
          <a:avLst/>
          <a:gdLst/>
          <a:ahLst/>
          <a:cxnLst/>
          <a:rect l="0" t="0" r="0" b="0"/>
          <a:pathLst>
            <a:path>
              <a:moveTo>
                <a:pt x="0" y="0"/>
              </a:moveTo>
              <a:lnTo>
                <a:pt x="0" y="205659"/>
              </a:lnTo>
              <a:lnTo>
                <a:pt x="2608676" y="205659"/>
              </a:lnTo>
              <a:lnTo>
                <a:pt x="2608676"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E4BC96-F0B9-4717-8B35-D16171BE913D}">
      <dsp:nvSpPr>
        <dsp:cNvPr id="0" name=""/>
        <dsp:cNvSpPr/>
      </dsp:nvSpPr>
      <dsp:spPr>
        <a:xfrm>
          <a:off x="5416884"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9EB1CB-BF52-4E7F-B6FD-C296B2A31ED4}">
      <dsp:nvSpPr>
        <dsp:cNvPr id="0" name=""/>
        <dsp:cNvSpPr/>
      </dsp:nvSpPr>
      <dsp:spPr>
        <a:xfrm>
          <a:off x="4183831" y="427212"/>
          <a:ext cx="1574823" cy="295373"/>
        </a:xfrm>
        <a:custGeom>
          <a:avLst/>
          <a:gdLst/>
          <a:ahLst/>
          <a:cxnLst/>
          <a:rect l="0" t="0" r="0" b="0"/>
          <a:pathLst>
            <a:path>
              <a:moveTo>
                <a:pt x="0" y="0"/>
              </a:moveTo>
              <a:lnTo>
                <a:pt x="0" y="205659"/>
              </a:lnTo>
              <a:lnTo>
                <a:pt x="1574823" y="205659"/>
              </a:lnTo>
              <a:lnTo>
                <a:pt x="1574823"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132C63-853A-40F1-968A-852F7878FAF0}">
      <dsp:nvSpPr>
        <dsp:cNvPr id="0" name=""/>
        <dsp:cNvSpPr/>
      </dsp:nvSpPr>
      <dsp:spPr>
        <a:xfrm>
          <a:off x="4383031" y="1149798"/>
          <a:ext cx="128163" cy="2212958"/>
        </a:xfrm>
        <a:custGeom>
          <a:avLst/>
          <a:gdLst/>
          <a:ahLst/>
          <a:cxnLst/>
          <a:rect l="0" t="0" r="0" b="0"/>
          <a:pathLst>
            <a:path>
              <a:moveTo>
                <a:pt x="0" y="0"/>
              </a:moveTo>
              <a:lnTo>
                <a:pt x="0" y="2212958"/>
              </a:lnTo>
              <a:lnTo>
                <a:pt x="128163" y="22129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6CD079-F418-4D4A-AA33-7717E7D450ED}">
      <dsp:nvSpPr>
        <dsp:cNvPr id="0" name=""/>
        <dsp:cNvSpPr/>
      </dsp:nvSpPr>
      <dsp:spPr>
        <a:xfrm>
          <a:off x="4383031" y="1149798"/>
          <a:ext cx="128163" cy="1606317"/>
        </a:xfrm>
        <a:custGeom>
          <a:avLst/>
          <a:gdLst/>
          <a:ahLst/>
          <a:cxnLst/>
          <a:rect l="0" t="0" r="0" b="0"/>
          <a:pathLst>
            <a:path>
              <a:moveTo>
                <a:pt x="0" y="0"/>
              </a:moveTo>
              <a:lnTo>
                <a:pt x="0" y="1606317"/>
              </a:lnTo>
              <a:lnTo>
                <a:pt x="128163" y="16063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86B6EB-D082-437B-9F80-8F28AC782A3F}">
      <dsp:nvSpPr>
        <dsp:cNvPr id="0" name=""/>
        <dsp:cNvSpPr/>
      </dsp:nvSpPr>
      <dsp:spPr>
        <a:xfrm>
          <a:off x="4383031" y="1149798"/>
          <a:ext cx="128163" cy="999676"/>
        </a:xfrm>
        <a:custGeom>
          <a:avLst/>
          <a:gdLst/>
          <a:ahLst/>
          <a:cxnLst/>
          <a:rect l="0" t="0" r="0" b="0"/>
          <a:pathLst>
            <a:path>
              <a:moveTo>
                <a:pt x="0" y="0"/>
              </a:moveTo>
              <a:lnTo>
                <a:pt x="0" y="999676"/>
              </a:lnTo>
              <a:lnTo>
                <a:pt x="128163"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569D12-A2F5-4286-9D8E-CC3918A7A4F3}">
      <dsp:nvSpPr>
        <dsp:cNvPr id="0" name=""/>
        <dsp:cNvSpPr/>
      </dsp:nvSpPr>
      <dsp:spPr>
        <a:xfrm>
          <a:off x="4383031"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136E23-8A04-48A2-A913-3125B030D555}">
      <dsp:nvSpPr>
        <dsp:cNvPr id="0" name=""/>
        <dsp:cNvSpPr/>
      </dsp:nvSpPr>
      <dsp:spPr>
        <a:xfrm>
          <a:off x="4183831" y="427212"/>
          <a:ext cx="540970" cy="295373"/>
        </a:xfrm>
        <a:custGeom>
          <a:avLst/>
          <a:gdLst/>
          <a:ahLst/>
          <a:cxnLst/>
          <a:rect l="0" t="0" r="0" b="0"/>
          <a:pathLst>
            <a:path>
              <a:moveTo>
                <a:pt x="0" y="0"/>
              </a:moveTo>
              <a:lnTo>
                <a:pt x="0" y="205659"/>
              </a:lnTo>
              <a:lnTo>
                <a:pt x="540970" y="205659"/>
              </a:lnTo>
              <a:lnTo>
                <a:pt x="540970"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50EA7E-B486-4601-8964-A57C103980C0}">
      <dsp:nvSpPr>
        <dsp:cNvPr id="0" name=""/>
        <dsp:cNvSpPr/>
      </dsp:nvSpPr>
      <dsp:spPr>
        <a:xfrm>
          <a:off x="3349178" y="1149798"/>
          <a:ext cx="128163" cy="2212958"/>
        </a:xfrm>
        <a:custGeom>
          <a:avLst/>
          <a:gdLst/>
          <a:ahLst/>
          <a:cxnLst/>
          <a:rect l="0" t="0" r="0" b="0"/>
          <a:pathLst>
            <a:path>
              <a:moveTo>
                <a:pt x="0" y="0"/>
              </a:moveTo>
              <a:lnTo>
                <a:pt x="0" y="2212958"/>
              </a:lnTo>
              <a:lnTo>
                <a:pt x="128163" y="22129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07E78F-050B-4ACD-A9DF-6BDB7CC58201}">
      <dsp:nvSpPr>
        <dsp:cNvPr id="0" name=""/>
        <dsp:cNvSpPr/>
      </dsp:nvSpPr>
      <dsp:spPr>
        <a:xfrm>
          <a:off x="3349178" y="1149798"/>
          <a:ext cx="128163" cy="1606317"/>
        </a:xfrm>
        <a:custGeom>
          <a:avLst/>
          <a:gdLst/>
          <a:ahLst/>
          <a:cxnLst/>
          <a:rect l="0" t="0" r="0" b="0"/>
          <a:pathLst>
            <a:path>
              <a:moveTo>
                <a:pt x="0" y="0"/>
              </a:moveTo>
              <a:lnTo>
                <a:pt x="0" y="1606317"/>
              </a:lnTo>
              <a:lnTo>
                <a:pt x="128163" y="16063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E7E81F-66D7-4909-B313-706D3F839579}">
      <dsp:nvSpPr>
        <dsp:cNvPr id="0" name=""/>
        <dsp:cNvSpPr/>
      </dsp:nvSpPr>
      <dsp:spPr>
        <a:xfrm>
          <a:off x="3349178" y="1149798"/>
          <a:ext cx="128163" cy="999676"/>
        </a:xfrm>
        <a:custGeom>
          <a:avLst/>
          <a:gdLst/>
          <a:ahLst/>
          <a:cxnLst/>
          <a:rect l="0" t="0" r="0" b="0"/>
          <a:pathLst>
            <a:path>
              <a:moveTo>
                <a:pt x="0" y="0"/>
              </a:moveTo>
              <a:lnTo>
                <a:pt x="0" y="999676"/>
              </a:lnTo>
              <a:lnTo>
                <a:pt x="128163"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E84288-7D4A-40B1-AFF2-291DA3EB9787}">
      <dsp:nvSpPr>
        <dsp:cNvPr id="0" name=""/>
        <dsp:cNvSpPr/>
      </dsp:nvSpPr>
      <dsp:spPr>
        <a:xfrm>
          <a:off x="3349178"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85DEC2-D24B-4F0E-8666-E58C50322CD7}">
      <dsp:nvSpPr>
        <dsp:cNvPr id="0" name=""/>
        <dsp:cNvSpPr/>
      </dsp:nvSpPr>
      <dsp:spPr>
        <a:xfrm>
          <a:off x="3690947" y="427212"/>
          <a:ext cx="492883" cy="295373"/>
        </a:xfrm>
        <a:custGeom>
          <a:avLst/>
          <a:gdLst/>
          <a:ahLst/>
          <a:cxnLst/>
          <a:rect l="0" t="0" r="0" b="0"/>
          <a:pathLst>
            <a:path>
              <a:moveTo>
                <a:pt x="492883" y="0"/>
              </a:moveTo>
              <a:lnTo>
                <a:pt x="492883" y="205659"/>
              </a:lnTo>
              <a:lnTo>
                <a:pt x="0" y="205659"/>
              </a:lnTo>
              <a:lnTo>
                <a:pt x="0"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0B3D53-BBD1-4B63-B06C-016386377572}">
      <dsp:nvSpPr>
        <dsp:cNvPr id="0" name=""/>
        <dsp:cNvSpPr/>
      </dsp:nvSpPr>
      <dsp:spPr>
        <a:xfrm>
          <a:off x="2311163" y="1149798"/>
          <a:ext cx="132324" cy="2212958"/>
        </a:xfrm>
        <a:custGeom>
          <a:avLst/>
          <a:gdLst/>
          <a:ahLst/>
          <a:cxnLst/>
          <a:rect l="0" t="0" r="0" b="0"/>
          <a:pathLst>
            <a:path>
              <a:moveTo>
                <a:pt x="0" y="0"/>
              </a:moveTo>
              <a:lnTo>
                <a:pt x="0" y="2212958"/>
              </a:lnTo>
              <a:lnTo>
                <a:pt x="132324" y="22129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BC715D-C893-4C5F-88D1-C9F54C5A37E9}">
      <dsp:nvSpPr>
        <dsp:cNvPr id="0" name=""/>
        <dsp:cNvSpPr/>
      </dsp:nvSpPr>
      <dsp:spPr>
        <a:xfrm>
          <a:off x="2311163" y="1149798"/>
          <a:ext cx="132324" cy="1606317"/>
        </a:xfrm>
        <a:custGeom>
          <a:avLst/>
          <a:gdLst/>
          <a:ahLst/>
          <a:cxnLst/>
          <a:rect l="0" t="0" r="0" b="0"/>
          <a:pathLst>
            <a:path>
              <a:moveTo>
                <a:pt x="0" y="0"/>
              </a:moveTo>
              <a:lnTo>
                <a:pt x="0" y="1606317"/>
              </a:lnTo>
              <a:lnTo>
                <a:pt x="132324" y="16063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49723A-72C2-460B-B3CB-0410F68FE8A4}">
      <dsp:nvSpPr>
        <dsp:cNvPr id="0" name=""/>
        <dsp:cNvSpPr/>
      </dsp:nvSpPr>
      <dsp:spPr>
        <a:xfrm>
          <a:off x="2311163" y="1149798"/>
          <a:ext cx="128163" cy="999676"/>
        </a:xfrm>
        <a:custGeom>
          <a:avLst/>
          <a:gdLst/>
          <a:ahLst/>
          <a:cxnLst/>
          <a:rect l="0" t="0" r="0" b="0"/>
          <a:pathLst>
            <a:path>
              <a:moveTo>
                <a:pt x="0" y="0"/>
              </a:moveTo>
              <a:lnTo>
                <a:pt x="0" y="999676"/>
              </a:lnTo>
              <a:lnTo>
                <a:pt x="128163"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5FD12D-8D59-4949-91B5-B283FFDD70AE}">
      <dsp:nvSpPr>
        <dsp:cNvPr id="0" name=""/>
        <dsp:cNvSpPr/>
      </dsp:nvSpPr>
      <dsp:spPr>
        <a:xfrm>
          <a:off x="2311163" y="1149798"/>
          <a:ext cx="128163" cy="393035"/>
        </a:xfrm>
        <a:custGeom>
          <a:avLst/>
          <a:gdLst/>
          <a:ahLst/>
          <a:cxnLst/>
          <a:rect l="0" t="0" r="0" b="0"/>
          <a:pathLst>
            <a:path>
              <a:moveTo>
                <a:pt x="0" y="0"/>
              </a:moveTo>
              <a:lnTo>
                <a:pt x="0" y="393035"/>
              </a:lnTo>
              <a:lnTo>
                <a:pt x="128163"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C49716-6A25-4F3A-BE78-A5ACF505B21F}">
      <dsp:nvSpPr>
        <dsp:cNvPr id="0" name=""/>
        <dsp:cNvSpPr/>
      </dsp:nvSpPr>
      <dsp:spPr>
        <a:xfrm>
          <a:off x="2652933" y="427212"/>
          <a:ext cx="1530897" cy="295373"/>
        </a:xfrm>
        <a:custGeom>
          <a:avLst/>
          <a:gdLst/>
          <a:ahLst/>
          <a:cxnLst/>
          <a:rect l="0" t="0" r="0" b="0"/>
          <a:pathLst>
            <a:path>
              <a:moveTo>
                <a:pt x="1530897" y="0"/>
              </a:moveTo>
              <a:lnTo>
                <a:pt x="1530897" y="205659"/>
              </a:lnTo>
              <a:lnTo>
                <a:pt x="0" y="205659"/>
              </a:lnTo>
              <a:lnTo>
                <a:pt x="0"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F09369-54BD-4087-BCD2-6DF9BBFAC613}">
      <dsp:nvSpPr>
        <dsp:cNvPr id="0" name=""/>
        <dsp:cNvSpPr/>
      </dsp:nvSpPr>
      <dsp:spPr>
        <a:xfrm>
          <a:off x="1135095" y="1149798"/>
          <a:ext cx="151866" cy="999676"/>
        </a:xfrm>
        <a:custGeom>
          <a:avLst/>
          <a:gdLst/>
          <a:ahLst/>
          <a:cxnLst/>
          <a:rect l="0" t="0" r="0" b="0"/>
          <a:pathLst>
            <a:path>
              <a:moveTo>
                <a:pt x="0" y="0"/>
              </a:moveTo>
              <a:lnTo>
                <a:pt x="0" y="999676"/>
              </a:lnTo>
              <a:lnTo>
                <a:pt x="151866"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C79825-6ACD-4947-B3E9-B156CB26DD6F}">
      <dsp:nvSpPr>
        <dsp:cNvPr id="0" name=""/>
        <dsp:cNvSpPr/>
      </dsp:nvSpPr>
      <dsp:spPr>
        <a:xfrm>
          <a:off x="1135095" y="1149798"/>
          <a:ext cx="151866" cy="393035"/>
        </a:xfrm>
        <a:custGeom>
          <a:avLst/>
          <a:gdLst/>
          <a:ahLst/>
          <a:cxnLst/>
          <a:rect l="0" t="0" r="0" b="0"/>
          <a:pathLst>
            <a:path>
              <a:moveTo>
                <a:pt x="0" y="0"/>
              </a:moveTo>
              <a:lnTo>
                <a:pt x="0" y="393035"/>
              </a:lnTo>
              <a:lnTo>
                <a:pt x="151866"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BF911B-9449-462E-9A9E-6908AA7BDCB2}">
      <dsp:nvSpPr>
        <dsp:cNvPr id="0" name=""/>
        <dsp:cNvSpPr/>
      </dsp:nvSpPr>
      <dsp:spPr>
        <a:xfrm>
          <a:off x="1540071" y="427212"/>
          <a:ext cx="2643759" cy="295373"/>
        </a:xfrm>
        <a:custGeom>
          <a:avLst/>
          <a:gdLst/>
          <a:ahLst/>
          <a:cxnLst/>
          <a:rect l="0" t="0" r="0" b="0"/>
          <a:pathLst>
            <a:path>
              <a:moveTo>
                <a:pt x="2643759" y="0"/>
              </a:moveTo>
              <a:lnTo>
                <a:pt x="2643759" y="205659"/>
              </a:lnTo>
              <a:lnTo>
                <a:pt x="0" y="205659"/>
              </a:lnTo>
              <a:lnTo>
                <a:pt x="0"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AC5CA8-DFE9-4F04-9A4D-A7EC4B401AD4}">
      <dsp:nvSpPr>
        <dsp:cNvPr id="0" name=""/>
        <dsp:cNvSpPr/>
      </dsp:nvSpPr>
      <dsp:spPr>
        <a:xfrm>
          <a:off x="85442" y="1149798"/>
          <a:ext cx="128161" cy="2819599"/>
        </a:xfrm>
        <a:custGeom>
          <a:avLst/>
          <a:gdLst/>
          <a:ahLst/>
          <a:cxnLst/>
          <a:rect l="0" t="0" r="0" b="0"/>
          <a:pathLst>
            <a:path>
              <a:moveTo>
                <a:pt x="0" y="0"/>
              </a:moveTo>
              <a:lnTo>
                <a:pt x="0" y="2819599"/>
              </a:lnTo>
              <a:lnTo>
                <a:pt x="128161" y="281959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D30D04-D66A-49B8-A0C4-71B2840202FF}">
      <dsp:nvSpPr>
        <dsp:cNvPr id="0" name=""/>
        <dsp:cNvSpPr/>
      </dsp:nvSpPr>
      <dsp:spPr>
        <a:xfrm>
          <a:off x="85442" y="1149798"/>
          <a:ext cx="128161" cy="2212958"/>
        </a:xfrm>
        <a:custGeom>
          <a:avLst/>
          <a:gdLst/>
          <a:ahLst/>
          <a:cxnLst/>
          <a:rect l="0" t="0" r="0" b="0"/>
          <a:pathLst>
            <a:path>
              <a:moveTo>
                <a:pt x="0" y="0"/>
              </a:moveTo>
              <a:lnTo>
                <a:pt x="0" y="2212958"/>
              </a:lnTo>
              <a:lnTo>
                <a:pt x="128161" y="22129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D225F-7DA1-400A-8646-217241CBC028}">
      <dsp:nvSpPr>
        <dsp:cNvPr id="0" name=""/>
        <dsp:cNvSpPr/>
      </dsp:nvSpPr>
      <dsp:spPr>
        <a:xfrm>
          <a:off x="85442" y="1149798"/>
          <a:ext cx="128161" cy="1606317"/>
        </a:xfrm>
        <a:custGeom>
          <a:avLst/>
          <a:gdLst/>
          <a:ahLst/>
          <a:cxnLst/>
          <a:rect l="0" t="0" r="0" b="0"/>
          <a:pathLst>
            <a:path>
              <a:moveTo>
                <a:pt x="0" y="0"/>
              </a:moveTo>
              <a:lnTo>
                <a:pt x="0" y="1606317"/>
              </a:lnTo>
              <a:lnTo>
                <a:pt x="128161" y="16063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CFBFFB-A98F-4735-932A-476761FC2402}">
      <dsp:nvSpPr>
        <dsp:cNvPr id="0" name=""/>
        <dsp:cNvSpPr/>
      </dsp:nvSpPr>
      <dsp:spPr>
        <a:xfrm>
          <a:off x="85442" y="1149798"/>
          <a:ext cx="128161" cy="999676"/>
        </a:xfrm>
        <a:custGeom>
          <a:avLst/>
          <a:gdLst/>
          <a:ahLst/>
          <a:cxnLst/>
          <a:rect l="0" t="0" r="0" b="0"/>
          <a:pathLst>
            <a:path>
              <a:moveTo>
                <a:pt x="0" y="0"/>
              </a:moveTo>
              <a:lnTo>
                <a:pt x="0" y="999676"/>
              </a:lnTo>
              <a:lnTo>
                <a:pt x="128161" y="9996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03CB69-9AC8-401C-8413-D147AD94B0CB}">
      <dsp:nvSpPr>
        <dsp:cNvPr id="0" name=""/>
        <dsp:cNvSpPr/>
      </dsp:nvSpPr>
      <dsp:spPr>
        <a:xfrm>
          <a:off x="85442" y="1149798"/>
          <a:ext cx="128161" cy="393035"/>
        </a:xfrm>
        <a:custGeom>
          <a:avLst/>
          <a:gdLst/>
          <a:ahLst/>
          <a:cxnLst/>
          <a:rect l="0" t="0" r="0" b="0"/>
          <a:pathLst>
            <a:path>
              <a:moveTo>
                <a:pt x="0" y="0"/>
              </a:moveTo>
              <a:lnTo>
                <a:pt x="0" y="393035"/>
              </a:lnTo>
              <a:lnTo>
                <a:pt x="128161" y="39303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CDE34D-BC49-4ECC-A52B-6B78C4C22CF7}">
      <dsp:nvSpPr>
        <dsp:cNvPr id="0" name=""/>
        <dsp:cNvSpPr/>
      </dsp:nvSpPr>
      <dsp:spPr>
        <a:xfrm>
          <a:off x="427212" y="427212"/>
          <a:ext cx="3756618" cy="295373"/>
        </a:xfrm>
        <a:custGeom>
          <a:avLst/>
          <a:gdLst/>
          <a:ahLst/>
          <a:cxnLst/>
          <a:rect l="0" t="0" r="0" b="0"/>
          <a:pathLst>
            <a:path>
              <a:moveTo>
                <a:pt x="3756618" y="0"/>
              </a:moveTo>
              <a:lnTo>
                <a:pt x="3756618" y="205659"/>
              </a:lnTo>
              <a:lnTo>
                <a:pt x="0" y="205659"/>
              </a:lnTo>
              <a:lnTo>
                <a:pt x="0" y="2953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C650A-2A7E-4223-9FDC-6B9537017270}">
      <dsp:nvSpPr>
        <dsp:cNvPr id="0" name=""/>
        <dsp:cNvSpPr/>
      </dsp:nvSpPr>
      <dsp:spPr>
        <a:xfrm>
          <a:off x="3756618" y="0"/>
          <a:ext cx="854424" cy="42721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WBS DEL PRODUCTO</a:t>
          </a:r>
        </a:p>
      </dsp:txBody>
      <dsp:txXfrm>
        <a:off x="3756618" y="0"/>
        <a:ext cx="854424" cy="427212"/>
      </dsp:txXfrm>
    </dsp:sp>
    <dsp:sp modelId="{9FC763A7-6FB2-4A90-8F36-21CFEA872662}">
      <dsp:nvSpPr>
        <dsp:cNvPr id="0" name=""/>
        <dsp:cNvSpPr/>
      </dsp:nvSpPr>
      <dsp:spPr>
        <a:xfrm>
          <a:off x="0" y="722586"/>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1.0 Usuarios</a:t>
          </a:r>
        </a:p>
      </dsp:txBody>
      <dsp:txXfrm>
        <a:off x="0" y="722586"/>
        <a:ext cx="854424" cy="427212"/>
      </dsp:txXfrm>
    </dsp:sp>
    <dsp:sp modelId="{D606503E-59D1-4A9A-B638-950F5F21351D}">
      <dsp:nvSpPr>
        <dsp:cNvPr id="0" name=""/>
        <dsp:cNvSpPr/>
      </dsp:nvSpPr>
      <dsp:spPr>
        <a:xfrm>
          <a:off x="213603" y="1329227"/>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1.1 Crear Usuarios</a:t>
          </a:r>
        </a:p>
      </dsp:txBody>
      <dsp:txXfrm>
        <a:off x="213603" y="1329227"/>
        <a:ext cx="854424" cy="427212"/>
      </dsp:txXfrm>
    </dsp:sp>
    <dsp:sp modelId="{63AAF003-34F4-4432-9FEE-DC37810E93DC}">
      <dsp:nvSpPr>
        <dsp:cNvPr id="0" name=""/>
        <dsp:cNvSpPr/>
      </dsp:nvSpPr>
      <dsp:spPr>
        <a:xfrm>
          <a:off x="213603" y="1935868"/>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1.2 Actualizar Usuarios</a:t>
          </a:r>
        </a:p>
      </dsp:txBody>
      <dsp:txXfrm>
        <a:off x="213603" y="1935868"/>
        <a:ext cx="854424" cy="427212"/>
      </dsp:txXfrm>
    </dsp:sp>
    <dsp:sp modelId="{70ECD1AE-9E76-4BC3-8D1C-8F7BB8CA6477}">
      <dsp:nvSpPr>
        <dsp:cNvPr id="0" name=""/>
        <dsp:cNvSpPr/>
      </dsp:nvSpPr>
      <dsp:spPr>
        <a:xfrm>
          <a:off x="213603" y="2542509"/>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1.3 Consultar Usuarios</a:t>
          </a:r>
        </a:p>
      </dsp:txBody>
      <dsp:txXfrm>
        <a:off x="213603" y="2542509"/>
        <a:ext cx="854424" cy="427212"/>
      </dsp:txXfrm>
    </dsp:sp>
    <dsp:sp modelId="{270A3EDD-C848-41B8-9B6E-B0EBD8B068AE}">
      <dsp:nvSpPr>
        <dsp:cNvPr id="0" name=""/>
        <dsp:cNvSpPr/>
      </dsp:nvSpPr>
      <dsp:spPr>
        <a:xfrm>
          <a:off x="213603" y="3149150"/>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1.4 Editar Usuarios</a:t>
          </a:r>
        </a:p>
      </dsp:txBody>
      <dsp:txXfrm>
        <a:off x="213603" y="3149150"/>
        <a:ext cx="854424" cy="427212"/>
      </dsp:txXfrm>
    </dsp:sp>
    <dsp:sp modelId="{903FF91D-298A-486A-86E8-DD780CEF10BC}">
      <dsp:nvSpPr>
        <dsp:cNvPr id="0" name=""/>
        <dsp:cNvSpPr/>
      </dsp:nvSpPr>
      <dsp:spPr>
        <a:xfrm>
          <a:off x="213603" y="3755791"/>
          <a:ext cx="854424" cy="427212"/>
        </a:xfrm>
        <a:prstGeom prst="rect">
          <a:avLst/>
        </a:prstGeom>
        <a:solidFill>
          <a:schemeClr val="accent1">
            <a:hueOff val="0"/>
            <a:satOff val="0"/>
            <a:lumOff val="0"/>
            <a:alpha val="4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1.5 Eliminar Usuarios</a:t>
          </a:r>
        </a:p>
      </dsp:txBody>
      <dsp:txXfrm>
        <a:off x="213603" y="3755791"/>
        <a:ext cx="854424" cy="427212"/>
      </dsp:txXfrm>
    </dsp:sp>
    <dsp:sp modelId="{BD964DE6-50EB-4C81-A69B-6DC506F19A46}">
      <dsp:nvSpPr>
        <dsp:cNvPr id="0" name=""/>
        <dsp:cNvSpPr/>
      </dsp:nvSpPr>
      <dsp:spPr>
        <a:xfrm>
          <a:off x="1033851" y="722586"/>
          <a:ext cx="1012441" cy="427212"/>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2.0 Autenticación</a:t>
          </a:r>
        </a:p>
      </dsp:txBody>
      <dsp:txXfrm>
        <a:off x="1033851" y="722586"/>
        <a:ext cx="1012441" cy="427212"/>
      </dsp:txXfrm>
    </dsp:sp>
    <dsp:sp modelId="{17F33167-FCED-46B3-B40E-1CC7E99B29E7}">
      <dsp:nvSpPr>
        <dsp:cNvPr id="0" name=""/>
        <dsp:cNvSpPr/>
      </dsp:nvSpPr>
      <dsp:spPr>
        <a:xfrm>
          <a:off x="1286961" y="1329227"/>
          <a:ext cx="854424" cy="427212"/>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2.1 </a:t>
          </a:r>
          <a:r>
            <a:rPr lang="es-ES" sz="900" kern="1200" err="1"/>
            <a:t>Login</a:t>
          </a:r>
          <a:endParaRPr lang="es-ES" sz="900" kern="1200"/>
        </a:p>
      </dsp:txBody>
      <dsp:txXfrm>
        <a:off x="1286961" y="1329227"/>
        <a:ext cx="854424" cy="427212"/>
      </dsp:txXfrm>
    </dsp:sp>
    <dsp:sp modelId="{B5900128-2535-4328-A91C-6385299FCB96}">
      <dsp:nvSpPr>
        <dsp:cNvPr id="0" name=""/>
        <dsp:cNvSpPr/>
      </dsp:nvSpPr>
      <dsp:spPr>
        <a:xfrm>
          <a:off x="1286961" y="1935868"/>
          <a:ext cx="854424" cy="427212"/>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2.2 </a:t>
          </a:r>
          <a:r>
            <a:rPr lang="es-ES" sz="900" kern="1200" err="1"/>
            <a:t>Logout</a:t>
          </a:r>
          <a:endParaRPr lang="es-ES" sz="900" kern="1200"/>
        </a:p>
      </dsp:txBody>
      <dsp:txXfrm>
        <a:off x="1286961" y="1935868"/>
        <a:ext cx="854424" cy="427212"/>
      </dsp:txXfrm>
    </dsp:sp>
    <dsp:sp modelId="{A7D92B9C-3184-4953-B5FB-B05FF717D4AE}">
      <dsp:nvSpPr>
        <dsp:cNvPr id="0" name=""/>
        <dsp:cNvSpPr/>
      </dsp:nvSpPr>
      <dsp:spPr>
        <a:xfrm>
          <a:off x="2225721" y="722586"/>
          <a:ext cx="854424" cy="427212"/>
        </a:xfrm>
        <a:prstGeom prst="rect">
          <a:avLst/>
        </a:prstGeom>
        <a:solidFill>
          <a:srgbClr val="FFFF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3.0 Lugares de Atención</a:t>
          </a:r>
        </a:p>
      </dsp:txBody>
      <dsp:txXfrm>
        <a:off x="2225721" y="722586"/>
        <a:ext cx="854424" cy="427212"/>
      </dsp:txXfrm>
    </dsp:sp>
    <dsp:sp modelId="{06D112A1-3A15-49BE-9112-F292700BA443}">
      <dsp:nvSpPr>
        <dsp:cNvPr id="0" name=""/>
        <dsp:cNvSpPr/>
      </dsp:nvSpPr>
      <dsp:spPr>
        <a:xfrm>
          <a:off x="2439327" y="1329227"/>
          <a:ext cx="854424" cy="427212"/>
        </a:xfrm>
        <a:prstGeom prst="rect">
          <a:avLst/>
        </a:prstGeom>
        <a:solidFill>
          <a:srgbClr val="FFFF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3.1 Crear Lugares</a:t>
          </a:r>
        </a:p>
      </dsp:txBody>
      <dsp:txXfrm>
        <a:off x="2439327" y="1329227"/>
        <a:ext cx="854424" cy="427212"/>
      </dsp:txXfrm>
    </dsp:sp>
    <dsp:sp modelId="{F8D49365-F2BB-4F53-B106-5E0178FB504C}">
      <dsp:nvSpPr>
        <dsp:cNvPr id="0" name=""/>
        <dsp:cNvSpPr/>
      </dsp:nvSpPr>
      <dsp:spPr>
        <a:xfrm>
          <a:off x="2439327" y="1935868"/>
          <a:ext cx="854424" cy="427212"/>
        </a:xfrm>
        <a:prstGeom prst="rect">
          <a:avLst/>
        </a:prstGeom>
        <a:solidFill>
          <a:srgbClr val="FFFF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3.2 Actualizar Lugares</a:t>
          </a:r>
        </a:p>
      </dsp:txBody>
      <dsp:txXfrm>
        <a:off x="2439327" y="1935868"/>
        <a:ext cx="854424" cy="427212"/>
      </dsp:txXfrm>
    </dsp:sp>
    <dsp:sp modelId="{537AAF32-D7CA-4BA8-B952-CF23B8E12E65}">
      <dsp:nvSpPr>
        <dsp:cNvPr id="0" name=""/>
        <dsp:cNvSpPr/>
      </dsp:nvSpPr>
      <dsp:spPr>
        <a:xfrm>
          <a:off x="2443488" y="2542509"/>
          <a:ext cx="854424" cy="427212"/>
        </a:xfrm>
        <a:prstGeom prst="rect">
          <a:avLst/>
        </a:prstGeom>
        <a:solidFill>
          <a:srgbClr val="FFFF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3.3 Consultar Lugares</a:t>
          </a:r>
        </a:p>
      </dsp:txBody>
      <dsp:txXfrm>
        <a:off x="2443488" y="2542509"/>
        <a:ext cx="854424" cy="427212"/>
      </dsp:txXfrm>
    </dsp:sp>
    <dsp:sp modelId="{C130E00E-F9B3-4120-B89B-D98CCD0FE932}">
      <dsp:nvSpPr>
        <dsp:cNvPr id="0" name=""/>
        <dsp:cNvSpPr/>
      </dsp:nvSpPr>
      <dsp:spPr>
        <a:xfrm>
          <a:off x="2443488" y="3149150"/>
          <a:ext cx="854424" cy="427212"/>
        </a:xfrm>
        <a:prstGeom prst="rect">
          <a:avLst/>
        </a:prstGeom>
        <a:solidFill>
          <a:srgbClr val="FFFF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3.4 Eliminar Lugares</a:t>
          </a:r>
        </a:p>
      </dsp:txBody>
      <dsp:txXfrm>
        <a:off x="2443488" y="3149150"/>
        <a:ext cx="854424" cy="427212"/>
      </dsp:txXfrm>
    </dsp:sp>
    <dsp:sp modelId="{743202DF-5548-4E1F-9F9D-0841EB16A2E8}">
      <dsp:nvSpPr>
        <dsp:cNvPr id="0" name=""/>
        <dsp:cNvSpPr/>
      </dsp:nvSpPr>
      <dsp:spPr>
        <a:xfrm>
          <a:off x="3263735" y="722586"/>
          <a:ext cx="854424" cy="427212"/>
        </a:xfrm>
        <a:prstGeom prst="rect">
          <a:avLst/>
        </a:prstGeom>
        <a:solidFill>
          <a:srgbClr val="7030A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4.0 EPS</a:t>
          </a:r>
        </a:p>
      </dsp:txBody>
      <dsp:txXfrm>
        <a:off x="3263735" y="722586"/>
        <a:ext cx="854424" cy="427212"/>
      </dsp:txXfrm>
    </dsp:sp>
    <dsp:sp modelId="{C65ED026-BD42-4EC4-80B4-90A3D34C9797}">
      <dsp:nvSpPr>
        <dsp:cNvPr id="0" name=""/>
        <dsp:cNvSpPr/>
      </dsp:nvSpPr>
      <dsp:spPr>
        <a:xfrm>
          <a:off x="3477341" y="1329227"/>
          <a:ext cx="854424" cy="427212"/>
        </a:xfrm>
        <a:prstGeom prst="rect">
          <a:avLst/>
        </a:prstGeom>
        <a:solidFill>
          <a:srgbClr val="7030A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4.1 Crear EPS</a:t>
          </a:r>
        </a:p>
      </dsp:txBody>
      <dsp:txXfrm>
        <a:off x="3477341" y="1329227"/>
        <a:ext cx="854424" cy="427212"/>
      </dsp:txXfrm>
    </dsp:sp>
    <dsp:sp modelId="{96C1DF00-0BBB-4D3E-9B6A-D7ECDB675322}">
      <dsp:nvSpPr>
        <dsp:cNvPr id="0" name=""/>
        <dsp:cNvSpPr/>
      </dsp:nvSpPr>
      <dsp:spPr>
        <a:xfrm>
          <a:off x="3477341" y="1935868"/>
          <a:ext cx="854424" cy="427212"/>
        </a:xfrm>
        <a:prstGeom prst="rect">
          <a:avLst/>
        </a:prstGeom>
        <a:solidFill>
          <a:srgbClr val="7030A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4.2 Editar EPS</a:t>
          </a:r>
        </a:p>
      </dsp:txBody>
      <dsp:txXfrm>
        <a:off x="3477341" y="1935868"/>
        <a:ext cx="854424" cy="427212"/>
      </dsp:txXfrm>
    </dsp:sp>
    <dsp:sp modelId="{60971162-850F-4B9E-9664-1DC0441AFF38}">
      <dsp:nvSpPr>
        <dsp:cNvPr id="0" name=""/>
        <dsp:cNvSpPr/>
      </dsp:nvSpPr>
      <dsp:spPr>
        <a:xfrm>
          <a:off x="3477341" y="2542509"/>
          <a:ext cx="854424" cy="427212"/>
        </a:xfrm>
        <a:prstGeom prst="rect">
          <a:avLst/>
        </a:prstGeom>
        <a:solidFill>
          <a:srgbClr val="7030A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4.3 Eliminar EPS</a:t>
          </a:r>
        </a:p>
      </dsp:txBody>
      <dsp:txXfrm>
        <a:off x="3477341" y="2542509"/>
        <a:ext cx="854424" cy="427212"/>
      </dsp:txXfrm>
    </dsp:sp>
    <dsp:sp modelId="{3DF93DC4-D140-4AD8-A134-362A4CEF1115}">
      <dsp:nvSpPr>
        <dsp:cNvPr id="0" name=""/>
        <dsp:cNvSpPr/>
      </dsp:nvSpPr>
      <dsp:spPr>
        <a:xfrm>
          <a:off x="3477341" y="3149150"/>
          <a:ext cx="854424" cy="427212"/>
        </a:xfrm>
        <a:prstGeom prst="rect">
          <a:avLst/>
        </a:prstGeom>
        <a:solidFill>
          <a:srgbClr val="7030A0">
            <a:alpha val="6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4.4 Consultar EPS</a:t>
          </a:r>
        </a:p>
      </dsp:txBody>
      <dsp:txXfrm>
        <a:off x="3477341" y="3149150"/>
        <a:ext cx="854424" cy="427212"/>
      </dsp:txXfrm>
    </dsp:sp>
    <dsp:sp modelId="{F571B37B-64C8-4118-A1A5-B15896DEFBA7}">
      <dsp:nvSpPr>
        <dsp:cNvPr id="0" name=""/>
        <dsp:cNvSpPr/>
      </dsp:nvSpPr>
      <dsp:spPr>
        <a:xfrm>
          <a:off x="4297589" y="722586"/>
          <a:ext cx="854424" cy="427212"/>
        </a:xfrm>
        <a:prstGeom prst="rect">
          <a:avLst/>
        </a:prstGeom>
        <a:solidFill>
          <a:srgbClr val="FFC0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5.0 Especialidades</a:t>
          </a:r>
        </a:p>
      </dsp:txBody>
      <dsp:txXfrm>
        <a:off x="4297589" y="722586"/>
        <a:ext cx="854424" cy="427212"/>
      </dsp:txXfrm>
    </dsp:sp>
    <dsp:sp modelId="{387F94C1-D6CE-4EF2-BBBE-917B94E29DE7}">
      <dsp:nvSpPr>
        <dsp:cNvPr id="0" name=""/>
        <dsp:cNvSpPr/>
      </dsp:nvSpPr>
      <dsp:spPr>
        <a:xfrm>
          <a:off x="4511195" y="1329227"/>
          <a:ext cx="854424" cy="427212"/>
        </a:xfrm>
        <a:prstGeom prst="rect">
          <a:avLst/>
        </a:prstGeom>
        <a:solidFill>
          <a:srgbClr val="FFC0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5.1 Crear Especialidades</a:t>
          </a:r>
        </a:p>
      </dsp:txBody>
      <dsp:txXfrm>
        <a:off x="4511195" y="1329227"/>
        <a:ext cx="854424" cy="427212"/>
      </dsp:txXfrm>
    </dsp:sp>
    <dsp:sp modelId="{E411C486-0F81-46A5-A009-0E4E9D50506A}">
      <dsp:nvSpPr>
        <dsp:cNvPr id="0" name=""/>
        <dsp:cNvSpPr/>
      </dsp:nvSpPr>
      <dsp:spPr>
        <a:xfrm>
          <a:off x="4511195" y="1935868"/>
          <a:ext cx="854424" cy="427212"/>
        </a:xfrm>
        <a:prstGeom prst="rect">
          <a:avLst/>
        </a:prstGeom>
        <a:solidFill>
          <a:srgbClr val="FFC0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5.2 Editar Especialidades</a:t>
          </a:r>
        </a:p>
      </dsp:txBody>
      <dsp:txXfrm>
        <a:off x="4511195" y="1935868"/>
        <a:ext cx="854424" cy="427212"/>
      </dsp:txXfrm>
    </dsp:sp>
    <dsp:sp modelId="{3C27CFB4-135C-4BD9-8EDD-55719B91AD93}">
      <dsp:nvSpPr>
        <dsp:cNvPr id="0" name=""/>
        <dsp:cNvSpPr/>
      </dsp:nvSpPr>
      <dsp:spPr>
        <a:xfrm>
          <a:off x="4511195" y="2542509"/>
          <a:ext cx="854424" cy="427212"/>
        </a:xfrm>
        <a:prstGeom prst="rect">
          <a:avLst/>
        </a:prstGeom>
        <a:solidFill>
          <a:srgbClr val="FFC0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5.3 Eliminar Especialidades</a:t>
          </a:r>
        </a:p>
      </dsp:txBody>
      <dsp:txXfrm>
        <a:off x="4511195" y="2542509"/>
        <a:ext cx="854424" cy="427212"/>
      </dsp:txXfrm>
    </dsp:sp>
    <dsp:sp modelId="{5A365F8F-8630-40C1-84B2-7105341F6526}">
      <dsp:nvSpPr>
        <dsp:cNvPr id="0" name=""/>
        <dsp:cNvSpPr/>
      </dsp:nvSpPr>
      <dsp:spPr>
        <a:xfrm>
          <a:off x="4511195" y="3149150"/>
          <a:ext cx="854424" cy="427212"/>
        </a:xfrm>
        <a:prstGeom prst="rect">
          <a:avLst/>
        </a:prstGeom>
        <a:solidFill>
          <a:srgbClr val="FFC000">
            <a:alpha val="66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5.4 Consultar Especialidades</a:t>
          </a:r>
        </a:p>
      </dsp:txBody>
      <dsp:txXfrm>
        <a:off x="4511195" y="3149150"/>
        <a:ext cx="854424" cy="427212"/>
      </dsp:txXfrm>
    </dsp:sp>
    <dsp:sp modelId="{ABB8093C-B843-4846-85BF-E7E434C5C9C7}">
      <dsp:nvSpPr>
        <dsp:cNvPr id="0" name=""/>
        <dsp:cNvSpPr/>
      </dsp:nvSpPr>
      <dsp:spPr>
        <a:xfrm>
          <a:off x="5331442" y="722586"/>
          <a:ext cx="854424" cy="427212"/>
        </a:xfrm>
        <a:prstGeom prst="rect">
          <a:avLst/>
        </a:prstGeom>
        <a:solidFill>
          <a:schemeClr val="bg1">
            <a:lumMod val="75000"/>
            <a:lumOff val="25000"/>
            <a:alpha val="5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6.0 Gestión de Disponibilidad</a:t>
          </a:r>
        </a:p>
      </dsp:txBody>
      <dsp:txXfrm>
        <a:off x="5331442" y="722586"/>
        <a:ext cx="854424" cy="427212"/>
      </dsp:txXfrm>
    </dsp:sp>
    <dsp:sp modelId="{074C728D-B407-47C7-B124-0B03FBBC55BC}">
      <dsp:nvSpPr>
        <dsp:cNvPr id="0" name=""/>
        <dsp:cNvSpPr/>
      </dsp:nvSpPr>
      <dsp:spPr>
        <a:xfrm>
          <a:off x="5545048" y="1329227"/>
          <a:ext cx="854424" cy="427212"/>
        </a:xfrm>
        <a:prstGeom prst="rect">
          <a:avLst/>
        </a:prstGeom>
        <a:solidFill>
          <a:schemeClr val="bg1">
            <a:lumMod val="75000"/>
            <a:lumOff val="25000"/>
            <a:alpha val="5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6.1 Consultar Disponibilidad</a:t>
          </a:r>
        </a:p>
      </dsp:txBody>
      <dsp:txXfrm>
        <a:off x="5545048" y="1329227"/>
        <a:ext cx="854424" cy="427212"/>
      </dsp:txXfrm>
    </dsp:sp>
    <dsp:sp modelId="{5EAA985A-1F1B-4454-99CB-DA3055526A56}">
      <dsp:nvSpPr>
        <dsp:cNvPr id="0" name=""/>
        <dsp:cNvSpPr/>
      </dsp:nvSpPr>
      <dsp:spPr>
        <a:xfrm>
          <a:off x="6365295" y="722586"/>
          <a:ext cx="854424" cy="427212"/>
        </a:xfrm>
        <a:prstGeom prst="rect">
          <a:avLst/>
        </a:prstGeom>
        <a:solidFill>
          <a:srgbClr val="F1B3E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7.0 Utilitario</a:t>
          </a:r>
        </a:p>
      </dsp:txBody>
      <dsp:txXfrm>
        <a:off x="6365295" y="722586"/>
        <a:ext cx="854424" cy="427212"/>
      </dsp:txXfrm>
    </dsp:sp>
    <dsp:sp modelId="{84919949-0986-45D6-AF55-7EF67A33B888}">
      <dsp:nvSpPr>
        <dsp:cNvPr id="0" name=""/>
        <dsp:cNvSpPr/>
      </dsp:nvSpPr>
      <dsp:spPr>
        <a:xfrm>
          <a:off x="6578901" y="1329227"/>
          <a:ext cx="854424" cy="427212"/>
        </a:xfrm>
        <a:prstGeom prst="rect">
          <a:avLst/>
        </a:prstGeom>
        <a:solidFill>
          <a:srgbClr val="F1B3E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7.1 Correo Electrónico</a:t>
          </a:r>
        </a:p>
      </dsp:txBody>
      <dsp:txXfrm>
        <a:off x="6578901" y="1329227"/>
        <a:ext cx="854424" cy="427212"/>
      </dsp:txXfrm>
    </dsp:sp>
    <dsp:sp modelId="{6255A5E5-F802-4F42-88AF-E08C68A2BC17}">
      <dsp:nvSpPr>
        <dsp:cNvPr id="0" name=""/>
        <dsp:cNvSpPr/>
      </dsp:nvSpPr>
      <dsp:spPr>
        <a:xfrm>
          <a:off x="7399148" y="722586"/>
          <a:ext cx="854424" cy="427212"/>
        </a:xfrm>
        <a:prstGeom prst="rect">
          <a:avLst/>
        </a:prstGeom>
        <a:solidFill>
          <a:srgbClr val="F9B8A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8.0 Reportes</a:t>
          </a:r>
        </a:p>
      </dsp:txBody>
      <dsp:txXfrm>
        <a:off x="7399148" y="722586"/>
        <a:ext cx="854424" cy="427212"/>
      </dsp:txXfrm>
    </dsp:sp>
    <dsp:sp modelId="{6BAF8131-EACE-4191-A8CF-24BAF90D2DE2}">
      <dsp:nvSpPr>
        <dsp:cNvPr id="0" name=""/>
        <dsp:cNvSpPr/>
      </dsp:nvSpPr>
      <dsp:spPr>
        <a:xfrm>
          <a:off x="7612755" y="1329227"/>
          <a:ext cx="854424" cy="427212"/>
        </a:xfrm>
        <a:prstGeom prst="rect">
          <a:avLst/>
        </a:prstGeom>
        <a:solidFill>
          <a:srgbClr val="F9B8A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8.1 Visualizar</a:t>
          </a:r>
        </a:p>
      </dsp:txBody>
      <dsp:txXfrm>
        <a:off x="7612755" y="1329227"/>
        <a:ext cx="854424" cy="427212"/>
      </dsp:txXfrm>
    </dsp:sp>
    <dsp:sp modelId="{FFD59BBC-9810-40AA-A709-3159FA3F56F0}">
      <dsp:nvSpPr>
        <dsp:cNvPr id="0" name=""/>
        <dsp:cNvSpPr/>
      </dsp:nvSpPr>
      <dsp:spPr>
        <a:xfrm>
          <a:off x="7612755" y="1935868"/>
          <a:ext cx="854424" cy="427212"/>
        </a:xfrm>
        <a:prstGeom prst="rect">
          <a:avLst/>
        </a:prstGeom>
        <a:solidFill>
          <a:srgbClr val="F9B8A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s-ES" sz="900" kern="1200"/>
            <a:t>8.2 Descargar</a:t>
          </a:r>
        </a:p>
      </dsp:txBody>
      <dsp:txXfrm>
        <a:off x="7612755" y="1935868"/>
        <a:ext cx="854424" cy="42721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835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915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4051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970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644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483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441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5599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8442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863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228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8d3b44f0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784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1790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268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323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687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6185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7262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420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346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188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61411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8693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9804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7734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012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746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469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38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419515fe0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026489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extLst>
      <p:ext uri="{BB962C8B-B14F-4D97-AF65-F5344CB8AC3E}">
        <p14:creationId xmlns:p14="http://schemas.microsoft.com/office/powerpoint/2010/main" val="4314419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1">
  <p:cSld name="Section 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311223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title">
  <p:cSld name="Title + subtitle">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386250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26365038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2">
  <p:cSld name="Section 2">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0155796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ext + photo">
  <p:cSld name="Text + photo">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chemeClr val="accent6"/>
              </a:buClr>
              <a:buSzPts val="2000"/>
              <a:buNone/>
              <a:defRPr sz="2000">
                <a:solidFill>
                  <a:schemeClr val="accent6"/>
                </a:solidFill>
              </a:defRPr>
            </a:lvl2pPr>
            <a:lvl3pPr lvl="2" algn="r" rtl="0">
              <a:spcBef>
                <a:spcPts val="0"/>
              </a:spcBef>
              <a:spcAft>
                <a:spcPts val="0"/>
              </a:spcAft>
              <a:buClr>
                <a:schemeClr val="accent6"/>
              </a:buClr>
              <a:buSzPts val="2000"/>
              <a:buNone/>
              <a:defRPr sz="2000">
                <a:solidFill>
                  <a:schemeClr val="accent6"/>
                </a:solidFill>
              </a:defRPr>
            </a:lvl3pPr>
            <a:lvl4pPr lvl="3" algn="r" rtl="0">
              <a:spcBef>
                <a:spcPts val="0"/>
              </a:spcBef>
              <a:spcAft>
                <a:spcPts val="0"/>
              </a:spcAft>
              <a:buClr>
                <a:schemeClr val="accent6"/>
              </a:buClr>
              <a:buSzPts val="2000"/>
              <a:buNone/>
              <a:defRPr sz="2000">
                <a:solidFill>
                  <a:schemeClr val="accent6"/>
                </a:solidFill>
              </a:defRPr>
            </a:lvl4pPr>
            <a:lvl5pPr lvl="4" algn="r" rtl="0">
              <a:spcBef>
                <a:spcPts val="0"/>
              </a:spcBef>
              <a:spcAft>
                <a:spcPts val="0"/>
              </a:spcAft>
              <a:buClr>
                <a:schemeClr val="accent6"/>
              </a:buClr>
              <a:buSzPts val="2000"/>
              <a:buNone/>
              <a:defRPr sz="2000">
                <a:solidFill>
                  <a:schemeClr val="accent6"/>
                </a:solidFill>
              </a:defRPr>
            </a:lvl5pPr>
            <a:lvl6pPr lvl="5" algn="r" rtl="0">
              <a:spcBef>
                <a:spcPts val="0"/>
              </a:spcBef>
              <a:spcAft>
                <a:spcPts val="0"/>
              </a:spcAft>
              <a:buClr>
                <a:schemeClr val="accent6"/>
              </a:buClr>
              <a:buSzPts val="2000"/>
              <a:buNone/>
              <a:defRPr sz="2000">
                <a:solidFill>
                  <a:schemeClr val="accent6"/>
                </a:solidFill>
              </a:defRPr>
            </a:lvl6pPr>
            <a:lvl7pPr lvl="6" algn="r" rtl="0">
              <a:spcBef>
                <a:spcPts val="0"/>
              </a:spcBef>
              <a:spcAft>
                <a:spcPts val="0"/>
              </a:spcAft>
              <a:buClr>
                <a:schemeClr val="accent6"/>
              </a:buClr>
              <a:buSzPts val="2000"/>
              <a:buNone/>
              <a:defRPr sz="2000">
                <a:solidFill>
                  <a:schemeClr val="accent6"/>
                </a:solidFill>
              </a:defRPr>
            </a:lvl7pPr>
            <a:lvl8pPr lvl="7" algn="r" rtl="0">
              <a:spcBef>
                <a:spcPts val="0"/>
              </a:spcBef>
              <a:spcAft>
                <a:spcPts val="0"/>
              </a:spcAft>
              <a:buClr>
                <a:schemeClr val="accent6"/>
              </a:buClr>
              <a:buSzPts val="2000"/>
              <a:buNone/>
              <a:defRPr sz="2000">
                <a:solidFill>
                  <a:schemeClr val="accent6"/>
                </a:solidFill>
              </a:defRPr>
            </a:lvl8pPr>
            <a:lvl9pPr lvl="8" algn="r" rtl="0">
              <a:spcBef>
                <a:spcPts val="0"/>
              </a:spcBef>
              <a:spcAft>
                <a:spcPts val="0"/>
              </a:spcAft>
              <a:buClr>
                <a:schemeClr val="accent6"/>
              </a:buClr>
              <a:buSzPts val="2000"/>
              <a:buNone/>
              <a:defRPr sz="2000">
                <a:solidFill>
                  <a:schemeClr val="accent6"/>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6"/>
              </a:buClr>
              <a:buSzPts val="1100"/>
              <a:buNone/>
              <a:defRPr sz="1100">
                <a:solidFill>
                  <a:schemeClr val="accent6"/>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20276818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p:cSld name="Numbers">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21722757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4501173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3">
  <p:cSld name="Section 3">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24130596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ix Columns">
  <p:cSld name="Six Columns">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11066684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lumns">
  <p:cSld name="Two Columns">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2568918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971960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4">
  <p:cSld name="Section 4">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24377477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our Columns">
  <p:cSld name="Four Columns">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extLst>
      <p:ext uri="{BB962C8B-B14F-4D97-AF65-F5344CB8AC3E}">
        <p14:creationId xmlns:p14="http://schemas.microsoft.com/office/powerpoint/2010/main" val="22999157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title">
  <p:cSld name="Big title">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extLst>
      <p:ext uri="{BB962C8B-B14F-4D97-AF65-F5344CB8AC3E}">
        <p14:creationId xmlns:p14="http://schemas.microsoft.com/office/powerpoint/2010/main" val="2972323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5">
  <p:cSld name="Section 5">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5331480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2400549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Design 4">
  <p:cSld name="Title + Design 4">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37697725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6">
  <p:cSld name="Section 6">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5765941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Design 5">
  <p:cSld name="Title + Design 5">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7054727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32683597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418660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slide">
  <p:cSld name="Blank slide">
    <p:bg>
      <p:bgPr>
        <a:noFill/>
        <a:effectLst/>
      </p:bgPr>
    </p:bg>
    <p:spTree>
      <p:nvGrpSpPr>
        <p:cNvPr id="1" name="Shape 127"/>
        <p:cNvGrpSpPr/>
        <p:nvPr/>
      </p:nvGrpSpPr>
      <p:grpSpPr>
        <a:xfrm>
          <a:off x="0" y="0"/>
          <a:ext cx="0" cy="0"/>
          <a:chOff x="0" y="0"/>
          <a:chExt cx="0" cy="0"/>
        </a:xfrm>
      </p:grpSpPr>
    </p:spTree>
    <p:extLst>
      <p:ext uri="{BB962C8B-B14F-4D97-AF65-F5344CB8AC3E}">
        <p14:creationId xmlns:p14="http://schemas.microsoft.com/office/powerpoint/2010/main" val="60306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7" r:id="rId6"/>
    <p:sldLayoutId id="2147483658" r:id="rId7"/>
    <p:sldLayoutId id="2147483660" r:id="rId8"/>
    <p:sldLayoutId id="2147483661" r:id="rId9"/>
    <p:sldLayoutId id="2147483662" r:id="rId10"/>
    <p:sldLayoutId id="2147483664" r:id="rId11"/>
    <p:sldLayoutId id="2147483665" r:id="rId12"/>
    <p:sldLayoutId id="2147483667" r:id="rId13"/>
    <p:sldLayoutId id="2147483669" r:id="rId14"/>
    <p:sldLayoutId id="2147483670" r:id="rId15"/>
    <p:sldLayoutId id="214748367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extLst>
      <p:ext uri="{BB962C8B-B14F-4D97-AF65-F5344CB8AC3E}">
        <p14:creationId xmlns:p14="http://schemas.microsoft.com/office/powerpoint/2010/main" val="4219963496"/>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9.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9.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3" name="Imagen 3">
            <a:extLst>
              <a:ext uri="{FF2B5EF4-FFF2-40B4-BE49-F238E27FC236}">
                <a16:creationId xmlns:a16="http://schemas.microsoft.com/office/drawing/2014/main" id="{857E705A-FB20-4A5D-AABB-D9BDF4858C27}"/>
              </a:ext>
            </a:extLst>
          </p:cNvPr>
          <p:cNvPicPr>
            <a:picLocks noChangeAspect="1"/>
          </p:cNvPicPr>
          <p:nvPr/>
        </p:nvPicPr>
        <p:blipFill>
          <a:blip r:embed="rId3"/>
          <a:stretch>
            <a:fillRect/>
          </a:stretch>
        </p:blipFill>
        <p:spPr>
          <a:xfrm>
            <a:off x="5588520" y="1719184"/>
            <a:ext cx="571500" cy="1143000"/>
          </a:xfrm>
          <a:prstGeom prst="rect">
            <a:avLst/>
          </a:prstGeom>
        </p:spPr>
      </p:pic>
      <p:sp>
        <p:nvSpPr>
          <p:cNvPr id="136" name="Google Shape;136;p28"/>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r>
              <a:rPr lang="es-MX"/>
              <a:t>Ahorre tiempo mientras cuida de su salud</a:t>
            </a:r>
            <a:endParaRPr/>
          </a:p>
        </p:txBody>
      </p:sp>
      <p:sp>
        <p:nvSpPr>
          <p:cNvPr id="137" name="Google Shape;137;p28"/>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a:t>SiMed</a:t>
            </a:r>
            <a:br>
              <a:rPr lang="es-MX"/>
            </a:br>
            <a:r>
              <a:rPr lang="es-MX" sz="3600"/>
              <a:t>Su Cita Médica</a:t>
            </a:r>
            <a:endParaRPr/>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pic>
        <p:nvPicPr>
          <p:cNvPr id="8" name="Picture 5" descr="A close up of a logo&#10;&#10;Description automatically generated">
            <a:extLst>
              <a:ext uri="{FF2B5EF4-FFF2-40B4-BE49-F238E27FC236}">
                <a16:creationId xmlns:a16="http://schemas.microsoft.com/office/drawing/2014/main" id="{88BFD6D4-0563-4C3E-9492-81F00C51624E}"/>
              </a:ext>
            </a:extLst>
          </p:cNvPr>
          <p:cNvPicPr>
            <a:picLocks noChangeAspect="1"/>
          </p:cNvPicPr>
          <p:nvPr/>
        </p:nvPicPr>
        <p:blipFill>
          <a:blip r:embed="rId4"/>
          <a:stretch>
            <a:fillRect/>
          </a:stretch>
        </p:blipFill>
        <p:spPr>
          <a:xfrm>
            <a:off x="7902922" y="111115"/>
            <a:ext cx="1310902" cy="13109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ctrTitle"/>
          </p:nvPr>
        </p:nvSpPr>
        <p:spPr>
          <a:xfrm>
            <a:off x="1964851" y="17759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CRONOGRAMA</a:t>
            </a:r>
            <a:endParaRPr/>
          </a:p>
        </p:txBody>
      </p:sp>
      <p:cxnSp>
        <p:nvCxnSpPr>
          <p:cNvPr id="236" name="Google Shape;236;p36"/>
          <p:cNvCxnSpPr/>
          <p:nvPr/>
        </p:nvCxnSpPr>
        <p:spPr>
          <a:xfrm>
            <a:off x="5154025" y="2130875"/>
            <a:ext cx="651300" cy="0"/>
          </a:xfrm>
          <a:prstGeom prst="straightConnector1">
            <a:avLst/>
          </a:prstGeom>
          <a:noFill/>
          <a:ln w="9525" cap="flat" cmpd="sng">
            <a:solidFill>
              <a:schemeClr val="dk1"/>
            </a:solidFill>
            <a:prstDash val="solid"/>
            <a:round/>
            <a:headEnd type="none" w="med" len="med"/>
            <a:tailEnd type="none" w="med" len="med"/>
          </a:ln>
        </p:spPr>
      </p:cxnSp>
      <p:graphicFrame>
        <p:nvGraphicFramePr>
          <p:cNvPr id="2" name="Tabla 1"/>
          <p:cNvGraphicFramePr>
            <a:graphicFrameLocks noGrp="1"/>
          </p:cNvGraphicFramePr>
          <p:nvPr>
            <p:extLst>
              <p:ext uri="{D42A27DB-BD31-4B8C-83A1-F6EECF244321}">
                <p14:modId xmlns:p14="http://schemas.microsoft.com/office/powerpoint/2010/main" val="3942094936"/>
              </p:ext>
            </p:extLst>
          </p:nvPr>
        </p:nvGraphicFramePr>
        <p:xfrm>
          <a:off x="2292105" y="1023799"/>
          <a:ext cx="5387496" cy="3473649"/>
        </p:xfrm>
        <a:graphic>
          <a:graphicData uri="http://schemas.openxmlformats.org/drawingml/2006/table">
            <a:tbl>
              <a:tblPr/>
              <a:tblGrid>
                <a:gridCol w="3388911">
                  <a:extLst>
                    <a:ext uri="{9D8B030D-6E8A-4147-A177-3AD203B41FA5}">
                      <a16:colId xmlns:a16="http://schemas.microsoft.com/office/drawing/2014/main" val="1936190799"/>
                    </a:ext>
                  </a:extLst>
                </a:gridCol>
                <a:gridCol w="278064">
                  <a:extLst>
                    <a:ext uri="{9D8B030D-6E8A-4147-A177-3AD203B41FA5}">
                      <a16:colId xmlns:a16="http://schemas.microsoft.com/office/drawing/2014/main" val="3803552330"/>
                    </a:ext>
                  </a:extLst>
                </a:gridCol>
                <a:gridCol w="234616">
                  <a:extLst>
                    <a:ext uri="{9D8B030D-6E8A-4147-A177-3AD203B41FA5}">
                      <a16:colId xmlns:a16="http://schemas.microsoft.com/office/drawing/2014/main" val="3274773004"/>
                    </a:ext>
                  </a:extLst>
                </a:gridCol>
                <a:gridCol w="260685">
                  <a:extLst>
                    <a:ext uri="{9D8B030D-6E8A-4147-A177-3AD203B41FA5}">
                      <a16:colId xmlns:a16="http://schemas.microsoft.com/office/drawing/2014/main" val="1682650391"/>
                    </a:ext>
                  </a:extLst>
                </a:gridCol>
                <a:gridCol w="251996">
                  <a:extLst>
                    <a:ext uri="{9D8B030D-6E8A-4147-A177-3AD203B41FA5}">
                      <a16:colId xmlns:a16="http://schemas.microsoft.com/office/drawing/2014/main" val="1136078418"/>
                    </a:ext>
                  </a:extLst>
                </a:gridCol>
                <a:gridCol w="234616">
                  <a:extLst>
                    <a:ext uri="{9D8B030D-6E8A-4147-A177-3AD203B41FA5}">
                      <a16:colId xmlns:a16="http://schemas.microsoft.com/office/drawing/2014/main" val="2117376110"/>
                    </a:ext>
                  </a:extLst>
                </a:gridCol>
                <a:gridCol w="251996">
                  <a:extLst>
                    <a:ext uri="{9D8B030D-6E8A-4147-A177-3AD203B41FA5}">
                      <a16:colId xmlns:a16="http://schemas.microsoft.com/office/drawing/2014/main" val="3481135432"/>
                    </a:ext>
                  </a:extLst>
                </a:gridCol>
                <a:gridCol w="251996">
                  <a:extLst>
                    <a:ext uri="{9D8B030D-6E8A-4147-A177-3AD203B41FA5}">
                      <a16:colId xmlns:a16="http://schemas.microsoft.com/office/drawing/2014/main" val="212722039"/>
                    </a:ext>
                  </a:extLst>
                </a:gridCol>
                <a:gridCol w="234616">
                  <a:extLst>
                    <a:ext uri="{9D8B030D-6E8A-4147-A177-3AD203B41FA5}">
                      <a16:colId xmlns:a16="http://schemas.microsoft.com/office/drawing/2014/main" val="3538953606"/>
                    </a:ext>
                  </a:extLst>
                </a:gridCol>
              </a:tblGrid>
              <a:tr h="301755">
                <a:tc>
                  <a:txBody>
                    <a:bodyPr/>
                    <a:lstStyle/>
                    <a:p>
                      <a:pPr algn="l" rtl="0" fontAlgn="base"/>
                      <a:r>
                        <a:rPr lang="es-CO" sz="800" b="1" i="1">
                          <a:solidFill>
                            <a:srgbClr val="C45911"/>
                          </a:solidFill>
                          <a:effectLst/>
                          <a:latin typeface="Calibri" panose="020F0502020204030204" pitchFamily="34" charset="0"/>
                        </a:rPr>
                        <a:t>Actividad\Semana</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a:noFill/>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1</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2</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3</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4</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5</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6</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7</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tc>
                  <a:txBody>
                    <a:bodyPr/>
                    <a:lstStyle/>
                    <a:p>
                      <a:pPr algn="l" rtl="0" fontAlgn="base"/>
                      <a:r>
                        <a:rPr lang="es-CO" sz="800" b="1" i="0">
                          <a:solidFill>
                            <a:srgbClr val="C45911"/>
                          </a:solidFill>
                          <a:effectLst/>
                          <a:latin typeface="Calibri" panose="020F0502020204030204" pitchFamily="34" charset="0"/>
                        </a:rPr>
                        <a:t>8</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a:noFill/>
                    </a:lnR>
                    <a:lnT>
                      <a:noFill/>
                    </a:lnT>
                    <a:lnB w="9525" cap="flat" cmpd="sng" algn="ctr">
                      <a:solidFill>
                        <a:srgbClr val="F4B083"/>
                      </a:solidFill>
                      <a:prstDash val="solid"/>
                      <a:round/>
                      <a:headEnd type="none" w="med" len="med"/>
                      <a:tailEnd type="none" w="med" len="med"/>
                    </a:lnB>
                    <a:solidFill>
                      <a:srgbClr val="B4C6E7"/>
                    </a:solidFill>
                  </a:tcPr>
                </a:tc>
                <a:extLst>
                  <a:ext uri="{0D108BD9-81ED-4DB2-BD59-A6C34878D82A}">
                    <a16:rowId xmlns:a16="http://schemas.microsoft.com/office/drawing/2014/main" val="3540097992"/>
                  </a:ext>
                </a:extLst>
              </a:tr>
              <a:tr h="183209">
                <a:tc>
                  <a:txBody>
                    <a:bodyPr/>
                    <a:lstStyle/>
                    <a:p>
                      <a:pPr algn="l" rtl="0" fontAlgn="base"/>
                      <a:r>
                        <a:rPr lang="es-CO" sz="800" b="0" i="1">
                          <a:solidFill>
                            <a:srgbClr val="C45911"/>
                          </a:solidFill>
                          <a:effectLst/>
                          <a:latin typeface="Calibri" panose="020F0502020204030204" pitchFamily="34" charset="0"/>
                        </a:rPr>
                        <a:t>Definición proyecto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1</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2009495089"/>
                  </a:ext>
                </a:extLst>
              </a:tr>
              <a:tr h="183209">
                <a:tc>
                  <a:txBody>
                    <a:bodyPr/>
                    <a:lstStyle/>
                    <a:p>
                      <a:pPr algn="l" rtl="0" fontAlgn="base"/>
                      <a:r>
                        <a:rPr lang="es-CO" sz="800" b="0" i="1">
                          <a:solidFill>
                            <a:srgbClr val="C45911"/>
                          </a:solidFill>
                          <a:effectLst/>
                          <a:latin typeface="Calibri" panose="020F0502020204030204" pitchFamily="34" charset="0"/>
                        </a:rPr>
                        <a:t>Conformación equipo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1</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422350198"/>
                  </a:ext>
                </a:extLst>
              </a:tr>
              <a:tr h="183209">
                <a:tc>
                  <a:txBody>
                    <a:bodyPr/>
                    <a:lstStyle/>
                    <a:p>
                      <a:pPr algn="l" rtl="0" fontAlgn="base"/>
                      <a:r>
                        <a:rPr lang="es-CO" sz="800" b="0" i="1">
                          <a:solidFill>
                            <a:srgbClr val="C45911"/>
                          </a:solidFill>
                          <a:effectLst/>
                          <a:latin typeface="Calibri" panose="020F0502020204030204" pitchFamily="34" charset="0"/>
                        </a:rPr>
                        <a:t>Iteración 1</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206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206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206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206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extLst>
                  <a:ext uri="{0D108BD9-81ED-4DB2-BD59-A6C34878D82A}">
                    <a16:rowId xmlns:a16="http://schemas.microsoft.com/office/drawing/2014/main" val="231393388"/>
                  </a:ext>
                </a:extLst>
              </a:tr>
              <a:tr h="183209">
                <a:tc>
                  <a:txBody>
                    <a:bodyPr/>
                    <a:lstStyle/>
                    <a:p>
                      <a:pPr algn="l" rtl="0" fontAlgn="base"/>
                      <a:r>
                        <a:rPr lang="es-CO" sz="800" b="0" i="1">
                          <a:solidFill>
                            <a:srgbClr val="C45911"/>
                          </a:solidFill>
                          <a:effectLst/>
                          <a:latin typeface="Calibri" panose="020F0502020204030204" pitchFamily="34" charset="0"/>
                        </a:rPr>
                        <a:t>Análisis </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2</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654687397"/>
                  </a:ext>
                </a:extLst>
              </a:tr>
              <a:tr h="183209">
                <a:tc>
                  <a:txBody>
                    <a:bodyPr/>
                    <a:lstStyle/>
                    <a:p>
                      <a:pPr algn="l" rtl="0" fontAlgn="base"/>
                      <a:r>
                        <a:rPr lang="es-CO" sz="800" b="0" i="1">
                          <a:solidFill>
                            <a:srgbClr val="C45911"/>
                          </a:solidFill>
                          <a:effectLst/>
                          <a:latin typeface="Calibri" panose="020F0502020204030204" pitchFamily="34" charset="0"/>
                        </a:rPr>
                        <a:t>Diseño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3 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2523214441"/>
                  </a:ext>
                </a:extLst>
              </a:tr>
              <a:tr h="183209">
                <a:tc>
                  <a:txBody>
                    <a:bodyPr/>
                    <a:lstStyle/>
                    <a:p>
                      <a:pPr algn="l" rtl="0" fontAlgn="base"/>
                      <a:r>
                        <a:rPr lang="es-CO" sz="800" b="0" i="1">
                          <a:solidFill>
                            <a:srgbClr val="C45911"/>
                          </a:solidFill>
                          <a:effectLst/>
                          <a:latin typeface="Calibri" panose="020F0502020204030204" pitchFamily="34" charset="0"/>
                        </a:rPr>
                        <a:t>Implementación</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4</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70C0"/>
                    </a:solidFill>
                  </a:tcPr>
                </a:tc>
                <a:tc>
                  <a:txBody>
                    <a:bodyPr/>
                    <a:lstStyle/>
                    <a:p>
                      <a:pPr algn="l" rtl="0" fontAlgn="base"/>
                      <a:r>
                        <a:rPr lang="es-CO" sz="800" b="0" i="0">
                          <a:solidFill>
                            <a:schemeClr val="tx1"/>
                          </a:solidFill>
                          <a:effectLst/>
                          <a:latin typeface="Calibri" panose="020F0502020204030204" pitchFamily="34" charset="0"/>
                        </a:rPr>
                        <a:t> 5</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70C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4257482931"/>
                  </a:ext>
                </a:extLst>
              </a:tr>
              <a:tr h="183209">
                <a:tc>
                  <a:txBody>
                    <a:bodyPr/>
                    <a:lstStyle/>
                    <a:p>
                      <a:pPr algn="l" rtl="0" fontAlgn="base"/>
                      <a:r>
                        <a:rPr lang="es-CO" sz="800" b="0" i="1">
                          <a:solidFill>
                            <a:srgbClr val="C45911"/>
                          </a:solidFill>
                          <a:effectLst/>
                          <a:latin typeface="Calibri" panose="020F0502020204030204" pitchFamily="34" charset="0"/>
                        </a:rPr>
                        <a:t>Pruebas</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5</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70C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819160832"/>
                  </a:ext>
                </a:extLst>
              </a:tr>
              <a:tr h="183209">
                <a:tc>
                  <a:txBody>
                    <a:bodyPr/>
                    <a:lstStyle/>
                    <a:p>
                      <a:pPr algn="l" rtl="0" fontAlgn="base"/>
                      <a:r>
                        <a:rPr lang="es-CO" sz="800" b="0" i="1">
                          <a:solidFill>
                            <a:srgbClr val="C45911"/>
                          </a:solidFill>
                          <a:effectLst/>
                          <a:latin typeface="Calibri" panose="020F0502020204030204" pitchFamily="34" charset="0"/>
                        </a:rPr>
                        <a:t>Primer DEMO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5</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0070C0"/>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3908240425"/>
                  </a:ext>
                </a:extLst>
              </a:tr>
              <a:tr h="183209">
                <a:tc>
                  <a:txBody>
                    <a:bodyPr/>
                    <a:lstStyle/>
                    <a:p>
                      <a:pPr algn="l" rtl="0" fontAlgn="base"/>
                      <a:r>
                        <a:rPr lang="es-CO" sz="800" b="0" i="1">
                          <a:solidFill>
                            <a:srgbClr val="C45911"/>
                          </a:solidFill>
                          <a:effectLst/>
                          <a:latin typeface="Calibri" panose="020F0502020204030204" pitchFamily="34" charset="0"/>
                        </a:rPr>
                        <a:t>Iteración 2</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FFF2CC"/>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F4E79"/>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F4E79"/>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F4E79"/>
                    </a:solidFill>
                  </a:tcPr>
                </a:tc>
                <a:extLst>
                  <a:ext uri="{0D108BD9-81ED-4DB2-BD59-A6C34878D82A}">
                    <a16:rowId xmlns:a16="http://schemas.microsoft.com/office/drawing/2014/main" val="3061807509"/>
                  </a:ext>
                </a:extLst>
              </a:tr>
              <a:tr h="183209">
                <a:tc>
                  <a:txBody>
                    <a:bodyPr/>
                    <a:lstStyle/>
                    <a:p>
                      <a:pPr algn="l" rtl="0" fontAlgn="base"/>
                      <a:r>
                        <a:rPr lang="es-CO" sz="800" b="0" i="1">
                          <a:solidFill>
                            <a:srgbClr val="C45911"/>
                          </a:solidFill>
                          <a:effectLst/>
                          <a:latin typeface="Calibri" panose="020F0502020204030204" pitchFamily="34" charset="0"/>
                        </a:rPr>
                        <a:t>Análisis</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6</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1556069365"/>
                  </a:ext>
                </a:extLst>
              </a:tr>
              <a:tr h="183209">
                <a:tc>
                  <a:txBody>
                    <a:bodyPr/>
                    <a:lstStyle/>
                    <a:p>
                      <a:pPr algn="l" rtl="0" fontAlgn="base"/>
                      <a:r>
                        <a:rPr lang="es-CO" sz="800" b="0" i="1">
                          <a:solidFill>
                            <a:srgbClr val="C45911"/>
                          </a:solidFill>
                          <a:effectLst/>
                          <a:latin typeface="Calibri" panose="020F0502020204030204" pitchFamily="34" charset="0"/>
                        </a:rPr>
                        <a:t>Diseño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6</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44401860"/>
                  </a:ext>
                </a:extLst>
              </a:tr>
              <a:tr h="183209">
                <a:tc>
                  <a:txBody>
                    <a:bodyPr/>
                    <a:lstStyle/>
                    <a:p>
                      <a:pPr algn="l" rtl="0" fontAlgn="base"/>
                      <a:r>
                        <a:rPr lang="es-CO" sz="800" b="0" i="1">
                          <a:solidFill>
                            <a:srgbClr val="C45911"/>
                          </a:solidFill>
                          <a:effectLst/>
                          <a:latin typeface="Calibri" panose="020F0502020204030204" pitchFamily="34" charset="0"/>
                        </a:rPr>
                        <a:t>Implementación</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7 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3463612711"/>
                  </a:ext>
                </a:extLst>
              </a:tr>
              <a:tr h="183209">
                <a:tc>
                  <a:txBody>
                    <a:bodyPr/>
                    <a:lstStyle/>
                    <a:p>
                      <a:pPr algn="l" rtl="0" fontAlgn="base"/>
                      <a:r>
                        <a:rPr lang="es-CO" sz="800" b="0" i="1">
                          <a:solidFill>
                            <a:srgbClr val="C45911"/>
                          </a:solidFill>
                          <a:effectLst/>
                          <a:latin typeface="Calibri" panose="020F0502020204030204" pitchFamily="34" charset="0"/>
                        </a:rPr>
                        <a:t>Pruebas</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7</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604685783"/>
                  </a:ext>
                </a:extLst>
              </a:tr>
              <a:tr h="183209">
                <a:tc>
                  <a:txBody>
                    <a:bodyPr/>
                    <a:lstStyle/>
                    <a:p>
                      <a:pPr algn="l" rtl="0" fontAlgn="base"/>
                      <a:r>
                        <a:rPr lang="es-CO" sz="800" b="0" i="1">
                          <a:solidFill>
                            <a:srgbClr val="C45911"/>
                          </a:solidFill>
                          <a:effectLst/>
                          <a:latin typeface="Calibri" panose="020F0502020204030204" pitchFamily="34" charset="0"/>
                        </a:rPr>
                        <a:t>Producción</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8</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extLst>
                  <a:ext uri="{0D108BD9-81ED-4DB2-BD59-A6C34878D82A}">
                    <a16:rowId xmlns:a16="http://schemas.microsoft.com/office/drawing/2014/main" val="4026798318"/>
                  </a:ext>
                </a:extLst>
              </a:tr>
              <a:tr h="183209">
                <a:tc>
                  <a:txBody>
                    <a:bodyPr/>
                    <a:lstStyle/>
                    <a:p>
                      <a:pPr algn="l" rtl="0" fontAlgn="base"/>
                      <a:r>
                        <a:rPr lang="es-CO" sz="800" b="0" i="1">
                          <a:solidFill>
                            <a:srgbClr val="C45911"/>
                          </a:solidFill>
                          <a:effectLst/>
                          <a:latin typeface="Calibri" panose="020F0502020204030204" pitchFamily="34" charset="0"/>
                        </a:rPr>
                        <a:t>Refinamiento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8</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extLst>
                  <a:ext uri="{0D108BD9-81ED-4DB2-BD59-A6C34878D82A}">
                    <a16:rowId xmlns:a16="http://schemas.microsoft.com/office/drawing/2014/main" val="788905878"/>
                  </a:ext>
                </a:extLst>
              </a:tr>
              <a:tr h="183209">
                <a:tc>
                  <a:txBody>
                    <a:bodyPr/>
                    <a:lstStyle/>
                    <a:p>
                      <a:pPr algn="l" rtl="0" fontAlgn="base"/>
                      <a:r>
                        <a:rPr lang="es-CO" sz="800" b="0" i="1">
                          <a:solidFill>
                            <a:srgbClr val="C45911"/>
                          </a:solidFill>
                          <a:effectLst/>
                          <a:latin typeface="Calibri" panose="020F0502020204030204" pitchFamily="34" charset="0"/>
                        </a:rPr>
                        <a:t>Segundo DEMO</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8</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extLst>
                  <a:ext uri="{0D108BD9-81ED-4DB2-BD59-A6C34878D82A}">
                    <a16:rowId xmlns:a16="http://schemas.microsoft.com/office/drawing/2014/main" val="3140830641"/>
                  </a:ext>
                </a:extLst>
              </a:tr>
              <a:tr h="183209">
                <a:tc>
                  <a:txBody>
                    <a:bodyPr/>
                    <a:lstStyle/>
                    <a:p>
                      <a:pPr algn="l" rtl="0" fontAlgn="base"/>
                      <a:r>
                        <a:rPr lang="es-CO" sz="800" b="0" i="1">
                          <a:solidFill>
                            <a:srgbClr val="C45911"/>
                          </a:solidFill>
                          <a:effectLst/>
                          <a:latin typeface="Calibri" panose="020F0502020204030204" pitchFamily="34" charset="0"/>
                        </a:rPr>
                        <a:t>Postmortem</a:t>
                      </a:r>
                      <a:r>
                        <a:rPr lang="es-CO" sz="800" b="0" i="0">
                          <a:solidFill>
                            <a:srgbClr val="C45911"/>
                          </a:solidFill>
                          <a:effectLst/>
                          <a:latin typeface="Calibri" panose="020F0502020204030204" pitchFamily="34" charset="0"/>
                        </a:rPr>
                        <a:t> </a:t>
                      </a:r>
                      <a:endParaRPr lang="es-CO" sz="1000" b="0" i="0">
                        <a:effectLst/>
                      </a:endParaRPr>
                    </a:p>
                  </a:txBody>
                  <a:tcPr marL="64662" marR="64662" marT="32331" marB="32331">
                    <a:lnL>
                      <a:noFill/>
                    </a:lnL>
                    <a:lnR w="9525" cap="flat" cmpd="sng" algn="ctr">
                      <a:solidFill>
                        <a:srgbClr val="F4B083"/>
                      </a:solidFill>
                      <a:prstDash val="solid"/>
                      <a:round/>
                      <a:headEnd type="none" w="med" len="med"/>
                      <a:tailEnd type="none" w="med" len="med"/>
                    </a:lnR>
                    <a:lnT>
                      <a:noFill/>
                    </a:lnT>
                    <a:lnB>
                      <a:noFill/>
                    </a:lnB>
                    <a:solidFill>
                      <a:srgbClr val="FFFFFF"/>
                    </a:solidFill>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tcPr>
                </a:tc>
                <a:tc>
                  <a:txBody>
                    <a:bodyPr/>
                    <a:lstStyle/>
                    <a:p>
                      <a:pPr algn="l" rtl="0" fontAlgn="base"/>
                      <a:r>
                        <a:rPr lang="es-CO" sz="800" b="0" i="0">
                          <a:solidFill>
                            <a:schemeClr val="tx1"/>
                          </a:solidFill>
                          <a:effectLst/>
                          <a:latin typeface="Calibri" panose="020F0502020204030204" pitchFamily="34" charset="0"/>
                        </a:rPr>
                        <a:t> 8</a:t>
                      </a:r>
                    </a:p>
                  </a:txBody>
                  <a:tcPr marL="64662" marR="64662" marT="32331" marB="32331">
                    <a:lnL w="9525" cap="flat" cmpd="sng" algn="ctr">
                      <a:solidFill>
                        <a:srgbClr val="F4B083"/>
                      </a:solidFill>
                      <a:prstDash val="solid"/>
                      <a:round/>
                      <a:headEnd type="none" w="med" len="med"/>
                      <a:tailEnd type="none" w="med" len="med"/>
                    </a:lnL>
                    <a:lnR w="9525" cap="flat" cmpd="sng" algn="ctr">
                      <a:solidFill>
                        <a:srgbClr val="F4B083"/>
                      </a:solidFill>
                      <a:prstDash val="solid"/>
                      <a:round/>
                      <a:headEnd type="none" w="med" len="med"/>
                      <a:tailEnd type="none" w="med" len="med"/>
                    </a:lnR>
                    <a:lnT w="9525" cap="flat" cmpd="sng" algn="ctr">
                      <a:solidFill>
                        <a:srgbClr val="F4B083"/>
                      </a:solidFill>
                      <a:prstDash val="solid"/>
                      <a:round/>
                      <a:headEnd type="none" w="med" len="med"/>
                      <a:tailEnd type="none" w="med" len="med"/>
                    </a:lnT>
                    <a:lnB w="9525" cap="flat" cmpd="sng" algn="ctr">
                      <a:solidFill>
                        <a:srgbClr val="F4B083"/>
                      </a:solidFill>
                      <a:prstDash val="solid"/>
                      <a:round/>
                      <a:headEnd type="none" w="med" len="med"/>
                      <a:tailEnd type="none" w="med" len="med"/>
                    </a:lnB>
                    <a:solidFill>
                      <a:srgbClr val="1E8BCD"/>
                    </a:solidFill>
                  </a:tcPr>
                </a:tc>
                <a:extLst>
                  <a:ext uri="{0D108BD9-81ED-4DB2-BD59-A6C34878D82A}">
                    <a16:rowId xmlns:a16="http://schemas.microsoft.com/office/drawing/2014/main" val="2184642907"/>
                  </a:ext>
                </a:extLst>
              </a:tr>
            </a:tbl>
          </a:graphicData>
        </a:graphic>
      </p:graphicFrame>
      <p:sp>
        <p:nvSpPr>
          <p:cNvPr id="3" name="Rectangle 1"/>
          <p:cNvSpPr>
            <a:spLocks noChangeArrowheads="1"/>
          </p:cNvSpPr>
          <p:nvPr/>
        </p:nvSpPr>
        <p:spPr bwMode="auto">
          <a:xfrm>
            <a:off x="2382753" y="4641297"/>
            <a:ext cx="3324628"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CO" altLang="es-CO" sz="1100">
                <a:latin typeface="Calibri" panose="020F0502020204030204" pitchFamily="34" charset="0"/>
                <a:cs typeface="Calibri" panose="020F0502020204030204" pitchFamily="34" charset="0"/>
              </a:rPr>
              <a:t>C</a:t>
            </a:r>
            <a:r>
              <a:rPr kumimoji="0" lang="es-CO" altLang="es-CO"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ronograma general para el proyecto </a:t>
            </a:r>
            <a:r>
              <a:rPr kumimoji="0" lang="es-CO" altLang="es-CO" sz="1100" b="0" i="0" u="none" strike="noStrike" cap="none" normalizeH="0" baseline="0" err="1">
                <a:ln>
                  <a:noFill/>
                </a:ln>
                <a:solidFill>
                  <a:schemeClr val="tx1"/>
                </a:solidFill>
                <a:effectLst/>
                <a:latin typeface="Calibri" panose="020F0502020204030204" pitchFamily="34" charset="0"/>
                <a:cs typeface="Calibri" panose="020F0502020204030204" pitchFamily="34" charset="0"/>
              </a:rPr>
              <a:t>SiMed</a:t>
            </a:r>
            <a:r>
              <a:rPr kumimoji="0" lang="es-CO" altLang="es-CO"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po</a:t>
            </a:r>
            <a:r>
              <a:rPr lang="es-CO" altLang="es-CO" sz="1100">
                <a:latin typeface="Calibri" panose="020F0502020204030204" pitchFamily="34" charset="0"/>
                <a:cs typeface="Calibri" panose="020F0502020204030204" pitchFamily="34" charset="0"/>
              </a:rPr>
              <a:t>r semanas</a:t>
            </a:r>
            <a:r>
              <a:rPr kumimoji="0" lang="es-CO" altLang="es-CO"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endParaRPr kumimoji="0" lang="es-CO" altLang="es-CO"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a:ln>
                <a:noFill/>
              </a:ln>
              <a:solidFill>
                <a:schemeClr val="tx1"/>
              </a:solidFill>
              <a:effectLst/>
              <a:latin typeface="Arial" panose="020B0604020202020204" pitchFamily="34" charset="0"/>
            </a:endParaRPr>
          </a:p>
        </p:txBody>
      </p:sp>
      <p:grpSp>
        <p:nvGrpSpPr>
          <p:cNvPr id="6" name="Google Shape;5960;p61"/>
          <p:cNvGrpSpPr/>
          <p:nvPr/>
        </p:nvGrpSpPr>
        <p:grpSpPr>
          <a:xfrm>
            <a:off x="438540" y="3135823"/>
            <a:ext cx="1167315" cy="1380112"/>
            <a:chOff x="-47154800" y="3569100"/>
            <a:chExt cx="300100" cy="300100"/>
          </a:xfrm>
          <a:solidFill>
            <a:schemeClr val="tx1"/>
          </a:solidFill>
        </p:grpSpPr>
        <p:sp>
          <p:nvSpPr>
            <p:cNvPr id="7" name="Google Shape;5961;p6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62;p6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963;p6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964;p6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965;p6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66;p6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08898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3"/>
          <p:cNvSpPr txBox="1">
            <a:spLocks noGrp="1"/>
          </p:cNvSpPr>
          <p:nvPr>
            <p:ph type="ctrTitle"/>
          </p:nvPr>
        </p:nvSpPr>
        <p:spPr>
          <a:xfrm flipH="1">
            <a:off x="5917102" y="3200227"/>
            <a:ext cx="6676217"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REQUISITOS</a:t>
            </a:r>
            <a:endParaRPr/>
          </a:p>
        </p:txBody>
      </p:sp>
      <p:sp>
        <p:nvSpPr>
          <p:cNvPr id="398" name="Google Shape;398;p43"/>
          <p:cNvSpPr txBox="1">
            <a:spLocks noGrp="1"/>
          </p:cNvSpPr>
          <p:nvPr>
            <p:ph type="title" idx="2"/>
          </p:nvPr>
        </p:nvSpPr>
        <p:spPr>
          <a:xfrm flipH="1">
            <a:off x="5917103" y="2888402"/>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399" name="Google Shape;399;p43"/>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
        <p:nvSpPr>
          <p:cNvPr id="400" name="Google Shape;400;p43"/>
          <p:cNvSpPr txBox="1">
            <a:spLocks noGrp="1"/>
          </p:cNvSpPr>
          <p:nvPr>
            <p:ph type="subTitle" idx="1"/>
          </p:nvPr>
        </p:nvSpPr>
        <p:spPr>
          <a:xfrm>
            <a:off x="6031403" y="4398762"/>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Funcionales – No Funcionales</a:t>
            </a:r>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02" y="865352"/>
            <a:ext cx="3739097" cy="14014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61039" y="230930"/>
            <a:ext cx="5214300" cy="6453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REQUISITOS FUNCIONALES</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4" name="Tabla 3"/>
          <p:cNvGraphicFramePr>
            <a:graphicFrameLocks noGrp="1"/>
          </p:cNvGraphicFramePr>
          <p:nvPr>
            <p:extLst>
              <p:ext uri="{D42A27DB-BD31-4B8C-83A1-F6EECF244321}">
                <p14:modId xmlns:p14="http://schemas.microsoft.com/office/powerpoint/2010/main" val="1938893718"/>
              </p:ext>
            </p:extLst>
          </p:nvPr>
        </p:nvGraphicFramePr>
        <p:xfrm>
          <a:off x="457200" y="774460"/>
          <a:ext cx="8128000" cy="4155680"/>
        </p:xfrm>
        <a:graphic>
          <a:graphicData uri="http://schemas.openxmlformats.org/drawingml/2006/table">
            <a:tbl>
              <a:tblPr firstRow="1" bandRow="1">
                <a:tableStyleId>{35758FB7-9AC5-4552-8A53-C91805E547FA}</a:tableStyleId>
              </a:tblPr>
              <a:tblGrid>
                <a:gridCol w="2042160">
                  <a:extLst>
                    <a:ext uri="{9D8B030D-6E8A-4147-A177-3AD203B41FA5}">
                      <a16:colId xmlns:a16="http://schemas.microsoft.com/office/drawing/2014/main" val="1757889300"/>
                    </a:ext>
                  </a:extLst>
                </a:gridCol>
                <a:gridCol w="6085840">
                  <a:extLst>
                    <a:ext uri="{9D8B030D-6E8A-4147-A177-3AD203B41FA5}">
                      <a16:colId xmlns:a16="http://schemas.microsoft.com/office/drawing/2014/main" val="2143340522"/>
                    </a:ext>
                  </a:extLst>
                </a:gridCol>
              </a:tblGrid>
              <a:tr h="370840">
                <a:tc>
                  <a:txBody>
                    <a:bodyPr/>
                    <a:lstStyle/>
                    <a:p>
                      <a:pPr algn="ctr" rtl="0" fontAlgn="base"/>
                      <a:r>
                        <a:rPr lang="es-ES" sz="1400">
                          <a:solidFill>
                            <a:schemeClr val="tx1"/>
                          </a:solidFill>
                          <a:effectLst/>
                        </a:rPr>
                        <a:t>Épica </a:t>
                      </a:r>
                      <a:endParaRPr lang="es-ES" sz="2000" b="0" i="0">
                        <a:solidFill>
                          <a:schemeClr val="tx1"/>
                        </a:solidFill>
                        <a:effectLst/>
                      </a:endParaRPr>
                    </a:p>
                  </a:txBody>
                  <a:tcPr marL="81340" marR="81340" marT="40670" marB="40670" anchor="b"/>
                </a:tc>
                <a:tc>
                  <a:txBody>
                    <a:bodyPr/>
                    <a:lstStyle/>
                    <a:p>
                      <a:pPr algn="ctr" rtl="0" fontAlgn="base"/>
                      <a:r>
                        <a:rPr lang="es-ES" sz="1400">
                          <a:solidFill>
                            <a:schemeClr val="tx1"/>
                          </a:solidFill>
                          <a:effectLst/>
                        </a:rPr>
                        <a:t>Descripción </a:t>
                      </a:r>
                      <a:endParaRPr lang="es-ES" sz="2000" b="0" i="0">
                        <a:solidFill>
                          <a:schemeClr val="tx1"/>
                        </a:solidFill>
                        <a:effectLst/>
                      </a:endParaRPr>
                    </a:p>
                  </a:txBody>
                  <a:tcPr marL="81340" marR="81340" marT="40670" marB="40670" anchor="b"/>
                </a:tc>
                <a:extLst>
                  <a:ext uri="{0D108BD9-81ED-4DB2-BD59-A6C34878D82A}">
                    <a16:rowId xmlns:a16="http://schemas.microsoft.com/office/drawing/2014/main" val="3713089914"/>
                  </a:ext>
                </a:extLst>
              </a:tr>
              <a:tr h="370840">
                <a:tc>
                  <a:txBody>
                    <a:bodyPr/>
                    <a:lstStyle/>
                    <a:p>
                      <a:pPr algn="l" rtl="0" fontAlgn="base"/>
                      <a:r>
                        <a:rPr lang="es-ES" sz="1400">
                          <a:solidFill>
                            <a:sysClr val="windowText" lastClr="000000"/>
                          </a:solidFill>
                          <a:effectLst/>
                        </a:rPr>
                        <a:t>Disponibilidad de atención </a:t>
                      </a:r>
                      <a:endParaRPr lang="es-ES" sz="2000" b="0" i="0">
                        <a:solidFill>
                          <a:sysClr val="windowText" lastClr="000000"/>
                        </a:solidFill>
                        <a:effectLst/>
                      </a:endParaRPr>
                    </a:p>
                  </a:txBody>
                  <a:tcPr marL="81340" marR="81340" marT="40670" marB="40670" anchor="ctr"/>
                </a:tc>
                <a:tc>
                  <a:txBody>
                    <a:bodyPr/>
                    <a:lstStyle/>
                    <a:p>
                      <a:pPr algn="just" rtl="0" fontAlgn="base"/>
                      <a:r>
                        <a:rPr lang="es-MX" sz="1400">
                          <a:solidFill>
                            <a:sysClr val="windowText" lastClr="000000"/>
                          </a:solidFill>
                          <a:effectLst/>
                        </a:rPr>
                        <a:t>El sistema debe permitir al usuario visualizar la disponibilidad de los lugares de atención que fueron consultados de acuerdo a la especialidad y su ubicación, este requisito permitirá al usuario elegir y llegar al lugar con mayor disponibilidad de atención para sus necesidades medicas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2441210105"/>
                  </a:ext>
                </a:extLst>
              </a:tr>
              <a:tr h="370840">
                <a:tc>
                  <a:txBody>
                    <a:bodyPr/>
                    <a:lstStyle/>
                    <a:p>
                      <a:pPr algn="l" rtl="0" fontAlgn="base"/>
                      <a:r>
                        <a:rPr lang="es-ES" sz="1400">
                          <a:solidFill>
                            <a:sysClr val="windowText" lastClr="000000"/>
                          </a:solidFill>
                          <a:effectLst/>
                        </a:rPr>
                        <a:t>Registro de usuarios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registrar usuarios para el acceso a los servicios de la plataforma, durante el registro se diligencian algunos parámetros y son persistidos en la base de datos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2317193381"/>
                  </a:ext>
                </a:extLst>
              </a:tr>
              <a:tr h="370840">
                <a:tc>
                  <a:txBody>
                    <a:bodyPr/>
                    <a:lstStyle/>
                    <a:p>
                      <a:pPr algn="l" rtl="0" fontAlgn="base"/>
                      <a:r>
                        <a:rPr lang="es-ES" sz="1400">
                          <a:solidFill>
                            <a:sysClr val="windowText" lastClr="000000"/>
                          </a:solidFill>
                          <a:effectLst/>
                        </a:rPr>
                        <a:t>Autenticación de usuarios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la autenticación de usuarios a la plataforma.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1494730736"/>
                  </a:ext>
                </a:extLst>
              </a:tr>
              <a:tr h="370840">
                <a:tc>
                  <a:txBody>
                    <a:bodyPr/>
                    <a:lstStyle/>
                    <a:p>
                      <a:pPr algn="l" rtl="0" fontAlgn="base"/>
                      <a:r>
                        <a:rPr lang="es-ES" sz="1400">
                          <a:solidFill>
                            <a:sysClr val="windowText" lastClr="000000"/>
                          </a:solidFill>
                          <a:effectLst/>
                        </a:rPr>
                        <a:t>Ubicación del usuario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encontrar la ubicación del usuario.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76429111"/>
                  </a:ext>
                </a:extLst>
              </a:tr>
              <a:tr h="370840">
                <a:tc>
                  <a:txBody>
                    <a:bodyPr/>
                    <a:lstStyle/>
                    <a:p>
                      <a:pPr algn="l" rtl="0" fontAlgn="base"/>
                      <a:r>
                        <a:rPr lang="es-ES" sz="1400">
                          <a:solidFill>
                            <a:sysClr val="windowText" lastClr="000000"/>
                          </a:solidFill>
                          <a:effectLst/>
                        </a:rPr>
                        <a:t>EPS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realizar la gestión de las EPS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2223306489"/>
                  </a:ext>
                </a:extLst>
              </a:tr>
              <a:tr h="370840">
                <a:tc>
                  <a:txBody>
                    <a:bodyPr/>
                    <a:lstStyle/>
                    <a:p>
                      <a:pPr algn="l" rtl="0" fontAlgn="base"/>
                      <a:r>
                        <a:rPr lang="es-ES" sz="1400">
                          <a:solidFill>
                            <a:sysClr val="windowText" lastClr="000000"/>
                          </a:solidFill>
                          <a:effectLst/>
                        </a:rPr>
                        <a:t>Lugares de atención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realizar la gestión de los lugares de atención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3641902002"/>
                  </a:ext>
                </a:extLst>
              </a:tr>
              <a:tr h="370840">
                <a:tc>
                  <a:txBody>
                    <a:bodyPr/>
                    <a:lstStyle/>
                    <a:p>
                      <a:pPr algn="l" rtl="0" fontAlgn="base"/>
                      <a:r>
                        <a:rPr lang="es-ES" sz="1400">
                          <a:solidFill>
                            <a:sysClr val="windowText" lastClr="000000"/>
                          </a:solidFill>
                          <a:effectLst/>
                        </a:rPr>
                        <a:t>Especialidades </a:t>
                      </a:r>
                      <a:endParaRPr lang="es-ES" sz="2000" b="0" i="0">
                        <a:solidFill>
                          <a:sysClr val="windowText" lastClr="000000"/>
                        </a:solidFill>
                        <a:effectLst/>
                      </a:endParaRPr>
                    </a:p>
                  </a:txBody>
                  <a:tcPr marL="81340" marR="81340" marT="40670" marB="40670" anchor="ctr"/>
                </a:tc>
                <a:tc>
                  <a:txBody>
                    <a:bodyPr/>
                    <a:lstStyle/>
                    <a:p>
                      <a:pPr algn="l" rtl="0" fontAlgn="base"/>
                      <a:r>
                        <a:rPr lang="es-MX" sz="1400">
                          <a:solidFill>
                            <a:sysClr val="windowText" lastClr="000000"/>
                          </a:solidFill>
                          <a:effectLst/>
                        </a:rPr>
                        <a:t>El sistema debe permitir CRUD las especialidades que tienen los centros de atención  </a:t>
                      </a:r>
                      <a:endParaRPr lang="es-MX" sz="2000" b="0" i="0">
                        <a:solidFill>
                          <a:sysClr val="windowText" lastClr="000000"/>
                        </a:solidFill>
                        <a:effectLst/>
                      </a:endParaRPr>
                    </a:p>
                  </a:txBody>
                  <a:tcPr marL="81340" marR="81340" marT="40670" marB="40670" anchor="ctr"/>
                </a:tc>
                <a:extLst>
                  <a:ext uri="{0D108BD9-81ED-4DB2-BD59-A6C34878D82A}">
                    <a16:rowId xmlns:a16="http://schemas.microsoft.com/office/drawing/2014/main" val="1236916344"/>
                  </a:ext>
                </a:extLst>
              </a:tr>
            </a:tbl>
          </a:graphicData>
        </a:graphic>
      </p:graphicFrame>
    </p:spTree>
    <p:extLst>
      <p:ext uri="{BB962C8B-B14F-4D97-AF65-F5344CB8AC3E}">
        <p14:creationId xmlns:p14="http://schemas.microsoft.com/office/powerpoint/2010/main" val="364444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61039" y="230930"/>
            <a:ext cx="5214300" cy="645370"/>
          </a:xfrm>
          <a:prstGeom prst="rect">
            <a:avLst/>
          </a:prstGeom>
        </p:spPr>
        <p:txBody>
          <a:bodyPr spcFirstLastPara="1" wrap="square" lIns="91425" tIns="91425" rIns="91425" bIns="91425" anchor="t" anchorCtr="0">
            <a:noAutofit/>
          </a:bodyPr>
          <a:lstStyle/>
          <a:p>
            <a:r>
              <a:rPr lang="en"/>
              <a:t>Planning Poker</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11" name="Tabla 11">
            <a:extLst>
              <a:ext uri="{FF2B5EF4-FFF2-40B4-BE49-F238E27FC236}">
                <a16:creationId xmlns:a16="http://schemas.microsoft.com/office/drawing/2014/main" id="{EFDC426B-9A69-4CF5-9B47-59D76E95E169}"/>
              </a:ext>
            </a:extLst>
          </p:cNvPr>
          <p:cNvGraphicFramePr>
            <a:graphicFrameLocks noGrp="1"/>
          </p:cNvGraphicFramePr>
          <p:nvPr/>
        </p:nvGraphicFramePr>
        <p:xfrm>
          <a:off x="1021976" y="853889"/>
          <a:ext cx="7302372" cy="3956039"/>
        </p:xfrm>
        <a:graphic>
          <a:graphicData uri="http://schemas.openxmlformats.org/drawingml/2006/table">
            <a:tbl>
              <a:tblPr firstRow="1" bandRow="1">
                <a:tableStyleId>{35758FB7-9AC5-4552-8A53-C91805E547FA}</a:tableStyleId>
              </a:tblPr>
              <a:tblGrid>
                <a:gridCol w="2434124">
                  <a:extLst>
                    <a:ext uri="{9D8B030D-6E8A-4147-A177-3AD203B41FA5}">
                      <a16:colId xmlns:a16="http://schemas.microsoft.com/office/drawing/2014/main" val="719281715"/>
                    </a:ext>
                  </a:extLst>
                </a:gridCol>
                <a:gridCol w="2434124">
                  <a:extLst>
                    <a:ext uri="{9D8B030D-6E8A-4147-A177-3AD203B41FA5}">
                      <a16:colId xmlns:a16="http://schemas.microsoft.com/office/drawing/2014/main" val="1294206979"/>
                    </a:ext>
                  </a:extLst>
                </a:gridCol>
                <a:gridCol w="2434124">
                  <a:extLst>
                    <a:ext uri="{9D8B030D-6E8A-4147-A177-3AD203B41FA5}">
                      <a16:colId xmlns:a16="http://schemas.microsoft.com/office/drawing/2014/main" val="2268483946"/>
                    </a:ext>
                  </a:extLst>
                </a:gridCol>
              </a:tblGrid>
              <a:tr h="148129">
                <a:tc>
                  <a:txBody>
                    <a:bodyPr/>
                    <a:lstStyle/>
                    <a:p>
                      <a:pPr lvl="0" algn="ctr">
                        <a:buNone/>
                      </a:pPr>
                      <a:r>
                        <a:rPr lang="en-US" sz="800" noProof="0">
                          <a:solidFill>
                            <a:schemeClr val="tx1"/>
                          </a:solidFill>
                          <a:effectLst/>
                        </a:rPr>
                        <a:t>Issue Key</a:t>
                      </a:r>
                      <a:endParaRPr lang="en-US" noProof="0">
                        <a:solidFill>
                          <a:schemeClr val="tx1"/>
                        </a:solidFill>
                      </a:endParaRPr>
                    </a:p>
                  </a:txBody>
                  <a:tcPr/>
                </a:tc>
                <a:tc>
                  <a:txBody>
                    <a:bodyPr/>
                    <a:lstStyle/>
                    <a:p>
                      <a:pPr lvl="0">
                        <a:buNone/>
                      </a:pPr>
                      <a:r>
                        <a:rPr lang="en-US" sz="800" noProof="0">
                          <a:solidFill>
                            <a:schemeClr val="tx1"/>
                          </a:solidFill>
                          <a:effectLst/>
                        </a:rPr>
                        <a:t>Summary</a:t>
                      </a:r>
                      <a:endParaRPr lang="en-US" noProof="0">
                        <a:solidFill>
                          <a:schemeClr val="tx1"/>
                        </a:solidFill>
                      </a:endParaRPr>
                    </a:p>
                  </a:txBody>
                  <a:tcPr/>
                </a:tc>
                <a:tc>
                  <a:txBody>
                    <a:bodyPr/>
                    <a:lstStyle/>
                    <a:p>
                      <a:pPr lvl="0" algn="ctr">
                        <a:buNone/>
                      </a:pPr>
                      <a:r>
                        <a:rPr lang="en-US" sz="800" noProof="0">
                          <a:solidFill>
                            <a:schemeClr val="tx1"/>
                          </a:solidFill>
                          <a:effectLst/>
                        </a:rPr>
                        <a:t>Story Points</a:t>
                      </a:r>
                      <a:endParaRPr lang="en-US" noProof="0">
                        <a:solidFill>
                          <a:schemeClr val="tx1"/>
                        </a:solidFill>
                      </a:endParaRPr>
                    </a:p>
                  </a:txBody>
                  <a:tcPr/>
                </a:tc>
                <a:extLst>
                  <a:ext uri="{0D108BD9-81ED-4DB2-BD59-A6C34878D82A}">
                    <a16:rowId xmlns:a16="http://schemas.microsoft.com/office/drawing/2014/main" val="3986515699"/>
                  </a:ext>
                </a:extLst>
              </a:tr>
              <a:tr h="231452">
                <a:tc>
                  <a:txBody>
                    <a:bodyPr/>
                    <a:lstStyle/>
                    <a:p>
                      <a:pPr lvl="0" algn="ctr">
                        <a:buNone/>
                      </a:pPr>
                      <a:r>
                        <a:rPr lang="es-ES" sz="800">
                          <a:solidFill>
                            <a:schemeClr val="accent6">
                              <a:lumMod val="50000"/>
                            </a:schemeClr>
                          </a:solidFill>
                          <a:effectLst/>
                        </a:rPr>
                        <a:t>1</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Registrarme en el sistema</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150061990"/>
                  </a:ext>
                </a:extLst>
              </a:tr>
              <a:tr h="314775">
                <a:tc>
                  <a:txBody>
                    <a:bodyPr/>
                    <a:lstStyle/>
                    <a:p>
                      <a:pPr lvl="0" algn="ctr">
                        <a:buNone/>
                      </a:pPr>
                      <a:r>
                        <a:rPr lang="es-ES" sz="800">
                          <a:solidFill>
                            <a:schemeClr val="accent6">
                              <a:lumMod val="50000"/>
                            </a:schemeClr>
                          </a:solidFill>
                          <a:effectLst/>
                        </a:rPr>
                        <a:t>2</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Modificar mis datos de EPS, Nombres o Apellidos, documento de identidad</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extLst>
                  <a:ext uri="{0D108BD9-81ED-4DB2-BD59-A6C34878D82A}">
                    <a16:rowId xmlns:a16="http://schemas.microsoft.com/office/drawing/2014/main" val="1595253316"/>
                  </a:ext>
                </a:extLst>
              </a:tr>
              <a:tr h="231452">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Consultar la información de usuario</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extLst>
                  <a:ext uri="{0D108BD9-81ED-4DB2-BD59-A6C34878D82A}">
                    <a16:rowId xmlns:a16="http://schemas.microsoft.com/office/drawing/2014/main" val="1124178449"/>
                  </a:ext>
                </a:extLst>
              </a:tr>
              <a:tr h="314775">
                <a:tc>
                  <a:txBody>
                    <a:bodyPr/>
                    <a:lstStyle/>
                    <a:p>
                      <a:pPr lvl="0" algn="ctr">
                        <a:buNone/>
                      </a:pPr>
                      <a:r>
                        <a:rPr lang="es-ES" sz="800">
                          <a:solidFill>
                            <a:schemeClr val="accent6">
                              <a:lumMod val="50000"/>
                            </a:schemeClr>
                          </a:solidFill>
                          <a:effectLst/>
                        </a:rPr>
                        <a:t>4</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Inactivar el usuario</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2</a:t>
                      </a:r>
                      <a:endParaRPr lang="es-ES">
                        <a:solidFill>
                          <a:schemeClr val="accent6">
                            <a:lumMod val="50000"/>
                          </a:schemeClr>
                        </a:solidFill>
                      </a:endParaRPr>
                    </a:p>
                  </a:txBody>
                  <a:tcPr/>
                </a:tc>
                <a:extLst>
                  <a:ext uri="{0D108BD9-81ED-4DB2-BD59-A6C34878D82A}">
                    <a16:rowId xmlns:a16="http://schemas.microsoft.com/office/drawing/2014/main" val="2410397291"/>
                  </a:ext>
                </a:extLst>
              </a:tr>
              <a:tr h="231452">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Recibir el correo de notificación de registro</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622356919"/>
                  </a:ext>
                </a:extLst>
              </a:tr>
              <a:tr h="231452">
                <a:tc>
                  <a:txBody>
                    <a:bodyPr/>
                    <a:lstStyle/>
                    <a:p>
                      <a:pPr lvl="0" algn="ctr">
                        <a:buNone/>
                      </a:pPr>
                      <a:r>
                        <a:rPr lang="es-ES" sz="800">
                          <a:solidFill>
                            <a:schemeClr val="accent6">
                              <a:lumMod val="50000"/>
                            </a:schemeClr>
                          </a:solidFill>
                          <a:effectLst/>
                        </a:rPr>
                        <a:t>6</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Iniciar Sesión</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2</a:t>
                      </a:r>
                      <a:endParaRPr lang="es-ES">
                        <a:solidFill>
                          <a:schemeClr val="accent6">
                            <a:lumMod val="50000"/>
                          </a:schemeClr>
                        </a:solidFill>
                      </a:endParaRPr>
                    </a:p>
                  </a:txBody>
                  <a:tcPr/>
                </a:tc>
                <a:extLst>
                  <a:ext uri="{0D108BD9-81ED-4DB2-BD59-A6C34878D82A}">
                    <a16:rowId xmlns:a16="http://schemas.microsoft.com/office/drawing/2014/main" val="3972736659"/>
                  </a:ext>
                </a:extLst>
              </a:tr>
              <a:tr h="314775">
                <a:tc>
                  <a:txBody>
                    <a:bodyPr/>
                    <a:lstStyle/>
                    <a:p>
                      <a:pPr lvl="0" algn="ctr">
                        <a:buNone/>
                      </a:pPr>
                      <a:r>
                        <a:rPr lang="es-ES" sz="800">
                          <a:solidFill>
                            <a:schemeClr val="accent6">
                              <a:lumMod val="50000"/>
                            </a:schemeClr>
                          </a:solidFill>
                          <a:effectLst/>
                        </a:rPr>
                        <a:t>7</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Cerrar Sesión</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2</a:t>
                      </a:r>
                      <a:endParaRPr lang="es-ES">
                        <a:solidFill>
                          <a:schemeClr val="accent6">
                            <a:lumMod val="50000"/>
                          </a:schemeClr>
                        </a:solidFill>
                      </a:endParaRPr>
                    </a:p>
                  </a:txBody>
                  <a:tcPr/>
                </a:tc>
                <a:extLst>
                  <a:ext uri="{0D108BD9-81ED-4DB2-BD59-A6C34878D82A}">
                    <a16:rowId xmlns:a16="http://schemas.microsoft.com/office/drawing/2014/main" val="656700590"/>
                  </a:ext>
                </a:extLst>
              </a:tr>
              <a:tr h="314775">
                <a:tc>
                  <a:txBody>
                    <a:bodyPr/>
                    <a:lstStyle/>
                    <a:p>
                      <a:pPr lvl="0" algn="ctr">
                        <a:buNone/>
                      </a:pPr>
                      <a:r>
                        <a:rPr lang="es-ES" sz="800">
                          <a:solidFill>
                            <a:schemeClr val="accent6">
                              <a:lumMod val="50000"/>
                            </a:schemeClr>
                          </a:solidFill>
                          <a:effectLst/>
                        </a:rPr>
                        <a:t>8</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Llevar crear nuevos lugares de atención </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419007396"/>
                  </a:ext>
                </a:extLst>
              </a:tr>
              <a:tr h="398098">
                <a:tc>
                  <a:txBody>
                    <a:bodyPr/>
                    <a:lstStyle/>
                    <a:p>
                      <a:pPr lvl="0" algn="ctr">
                        <a:buNone/>
                      </a:pPr>
                      <a:r>
                        <a:rPr lang="es-ES" sz="800">
                          <a:solidFill>
                            <a:schemeClr val="accent6">
                              <a:lumMod val="50000"/>
                            </a:schemeClr>
                          </a:solidFill>
                          <a:effectLst/>
                        </a:rPr>
                        <a:t>9</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Editar lugares de atención  </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131305520"/>
                  </a:ext>
                </a:extLst>
              </a:tr>
              <a:tr h="162016">
                <a:tc>
                  <a:txBody>
                    <a:bodyPr/>
                    <a:lstStyle/>
                    <a:p>
                      <a:pPr lvl="0" algn="ctr">
                        <a:buNone/>
                      </a:pPr>
                      <a:r>
                        <a:rPr lang="es-ES" sz="800">
                          <a:solidFill>
                            <a:schemeClr val="accent6">
                              <a:lumMod val="50000"/>
                            </a:schemeClr>
                          </a:solidFill>
                          <a:effectLst/>
                        </a:rPr>
                        <a:t>10</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Consultar lugares de atención</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13</a:t>
                      </a:r>
                      <a:endParaRPr lang="es-ES">
                        <a:solidFill>
                          <a:schemeClr val="accent6">
                            <a:lumMod val="50000"/>
                          </a:schemeClr>
                        </a:solidFill>
                      </a:endParaRPr>
                    </a:p>
                  </a:txBody>
                  <a:tcPr/>
                </a:tc>
                <a:extLst>
                  <a:ext uri="{0D108BD9-81ED-4DB2-BD59-A6C34878D82A}">
                    <a16:rowId xmlns:a16="http://schemas.microsoft.com/office/drawing/2014/main" val="6709231"/>
                  </a:ext>
                </a:extLst>
              </a:tr>
              <a:tr h="231452">
                <a:tc>
                  <a:txBody>
                    <a:bodyPr/>
                    <a:lstStyle/>
                    <a:p>
                      <a:pPr lvl="0" algn="ctr">
                        <a:buNone/>
                      </a:pPr>
                      <a:r>
                        <a:rPr lang="es-ES" sz="800">
                          <a:solidFill>
                            <a:schemeClr val="accent6">
                              <a:lumMod val="50000"/>
                            </a:schemeClr>
                          </a:solidFill>
                          <a:effectLst/>
                        </a:rPr>
                        <a:t>11</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Consultar lugares de atención administrador</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1119430651"/>
                  </a:ext>
                </a:extLst>
              </a:tr>
              <a:tr h="231452">
                <a:tc>
                  <a:txBody>
                    <a:bodyPr/>
                    <a:lstStyle/>
                    <a:p>
                      <a:pPr lvl="0" algn="ctr">
                        <a:buNone/>
                      </a:pPr>
                      <a:r>
                        <a:rPr lang="es-ES" sz="800">
                          <a:solidFill>
                            <a:schemeClr val="accent6">
                              <a:lumMod val="50000"/>
                            </a:schemeClr>
                          </a:solidFill>
                          <a:effectLst/>
                        </a:rPr>
                        <a:t>12</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Eliminar lugares de atención</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extLst>
                  <a:ext uri="{0D108BD9-81ED-4DB2-BD59-A6C34878D82A}">
                    <a16:rowId xmlns:a16="http://schemas.microsoft.com/office/drawing/2014/main" val="3116593270"/>
                  </a:ext>
                </a:extLst>
              </a:tr>
              <a:tr h="231452">
                <a:tc>
                  <a:txBody>
                    <a:bodyPr/>
                    <a:lstStyle/>
                    <a:p>
                      <a:pPr lvl="0" algn="ctr">
                        <a:buNone/>
                      </a:pPr>
                      <a:r>
                        <a:rPr lang="es-ES" sz="800">
                          <a:solidFill>
                            <a:schemeClr val="accent6">
                              <a:lumMod val="50000"/>
                            </a:schemeClr>
                          </a:solidFill>
                          <a:effectLst/>
                        </a:rPr>
                        <a:t>13</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Registrar en el sistema las nuevas EPS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940783629"/>
                  </a:ext>
                </a:extLst>
              </a:tr>
              <a:tr h="231452">
                <a:tc>
                  <a:txBody>
                    <a:bodyPr/>
                    <a:lstStyle/>
                    <a:p>
                      <a:pPr lvl="0" algn="ctr">
                        <a:buNone/>
                      </a:pPr>
                      <a:r>
                        <a:rPr lang="es-ES" sz="800">
                          <a:solidFill>
                            <a:schemeClr val="accent6">
                              <a:lumMod val="50000"/>
                            </a:schemeClr>
                          </a:solidFill>
                          <a:effectLst/>
                        </a:rPr>
                        <a:t>14</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Modificar los datos de la EPS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895121939"/>
                  </a:ext>
                </a:extLst>
              </a:tr>
            </a:tbl>
          </a:graphicData>
        </a:graphic>
      </p:graphicFrame>
    </p:spTree>
    <p:extLst>
      <p:ext uri="{BB962C8B-B14F-4D97-AF65-F5344CB8AC3E}">
        <p14:creationId xmlns:p14="http://schemas.microsoft.com/office/powerpoint/2010/main" val="1869043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61039" y="230930"/>
            <a:ext cx="5214300" cy="645370"/>
          </a:xfrm>
          <a:prstGeom prst="rect">
            <a:avLst/>
          </a:prstGeom>
        </p:spPr>
        <p:txBody>
          <a:bodyPr spcFirstLastPara="1" wrap="square" lIns="91425" tIns="91425" rIns="91425" bIns="91425" anchor="t" anchorCtr="0">
            <a:noAutofit/>
          </a:bodyPr>
          <a:lstStyle/>
          <a:p>
            <a:r>
              <a:rPr lang="en"/>
              <a:t>Planning Poker</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11" name="Tabla 11">
            <a:extLst>
              <a:ext uri="{FF2B5EF4-FFF2-40B4-BE49-F238E27FC236}">
                <a16:creationId xmlns:a16="http://schemas.microsoft.com/office/drawing/2014/main" id="{EFDC426B-9A69-4CF5-9B47-59D76E95E169}"/>
              </a:ext>
            </a:extLst>
          </p:cNvPr>
          <p:cNvGraphicFramePr>
            <a:graphicFrameLocks noGrp="1"/>
          </p:cNvGraphicFramePr>
          <p:nvPr/>
        </p:nvGraphicFramePr>
        <p:xfrm>
          <a:off x="1021976" y="853889"/>
          <a:ext cx="7058961" cy="4159979"/>
        </p:xfrm>
        <a:graphic>
          <a:graphicData uri="http://schemas.openxmlformats.org/drawingml/2006/table">
            <a:tbl>
              <a:tblPr firstRow="1" bandRow="1">
                <a:tableStyleId>{35758FB7-9AC5-4552-8A53-C91805E547FA}</a:tableStyleId>
              </a:tblPr>
              <a:tblGrid>
                <a:gridCol w="2352987">
                  <a:extLst>
                    <a:ext uri="{9D8B030D-6E8A-4147-A177-3AD203B41FA5}">
                      <a16:colId xmlns:a16="http://schemas.microsoft.com/office/drawing/2014/main" val="3754747095"/>
                    </a:ext>
                  </a:extLst>
                </a:gridCol>
                <a:gridCol w="2352987">
                  <a:extLst>
                    <a:ext uri="{9D8B030D-6E8A-4147-A177-3AD203B41FA5}">
                      <a16:colId xmlns:a16="http://schemas.microsoft.com/office/drawing/2014/main" val="1986568337"/>
                    </a:ext>
                  </a:extLst>
                </a:gridCol>
                <a:gridCol w="2352987">
                  <a:extLst>
                    <a:ext uri="{9D8B030D-6E8A-4147-A177-3AD203B41FA5}">
                      <a16:colId xmlns:a16="http://schemas.microsoft.com/office/drawing/2014/main" val="2409391953"/>
                    </a:ext>
                  </a:extLst>
                </a:gridCol>
              </a:tblGrid>
              <a:tr h="148129">
                <a:tc>
                  <a:txBody>
                    <a:bodyPr/>
                    <a:lstStyle/>
                    <a:p>
                      <a:pPr lvl="0" algn="ctr">
                        <a:buNone/>
                      </a:pPr>
                      <a:r>
                        <a:rPr lang="en-US" sz="800" noProof="0">
                          <a:solidFill>
                            <a:schemeClr val="tx1"/>
                          </a:solidFill>
                          <a:effectLst/>
                        </a:rPr>
                        <a:t>Issue Key</a:t>
                      </a:r>
                      <a:endParaRPr lang="en-US" noProof="0">
                        <a:solidFill>
                          <a:schemeClr val="tx1"/>
                        </a:solidFill>
                      </a:endParaRPr>
                    </a:p>
                  </a:txBody>
                  <a:tcPr/>
                </a:tc>
                <a:tc>
                  <a:txBody>
                    <a:bodyPr/>
                    <a:lstStyle/>
                    <a:p>
                      <a:pPr lvl="0">
                        <a:buNone/>
                      </a:pPr>
                      <a:r>
                        <a:rPr lang="en-US" sz="800" noProof="0">
                          <a:solidFill>
                            <a:schemeClr val="tx1"/>
                          </a:solidFill>
                          <a:effectLst/>
                        </a:rPr>
                        <a:t>Summary</a:t>
                      </a:r>
                      <a:endParaRPr lang="en-US" noProof="0">
                        <a:solidFill>
                          <a:schemeClr val="tx1"/>
                        </a:solidFill>
                      </a:endParaRPr>
                    </a:p>
                  </a:txBody>
                  <a:tcPr/>
                </a:tc>
                <a:tc>
                  <a:txBody>
                    <a:bodyPr/>
                    <a:lstStyle/>
                    <a:p>
                      <a:pPr lvl="0" algn="ctr">
                        <a:buNone/>
                      </a:pPr>
                      <a:r>
                        <a:rPr lang="en-US" sz="800" noProof="0">
                          <a:solidFill>
                            <a:schemeClr val="tx1"/>
                          </a:solidFill>
                          <a:effectLst/>
                        </a:rPr>
                        <a:t>Story Points</a:t>
                      </a:r>
                      <a:endParaRPr lang="en-US" noProof="0">
                        <a:solidFill>
                          <a:schemeClr val="tx1"/>
                        </a:solidFill>
                      </a:endParaRPr>
                    </a:p>
                  </a:txBody>
                  <a:tcPr/>
                </a:tc>
                <a:extLst>
                  <a:ext uri="{0D108BD9-81ED-4DB2-BD59-A6C34878D82A}">
                    <a16:rowId xmlns:a16="http://schemas.microsoft.com/office/drawing/2014/main" val="3986515699"/>
                  </a:ext>
                </a:extLst>
              </a:tr>
              <a:tr h="231452">
                <a:tc>
                  <a:txBody>
                    <a:bodyPr/>
                    <a:lstStyle/>
                    <a:p>
                      <a:pPr lvl="0" algn="ctr">
                        <a:buNone/>
                      </a:pPr>
                      <a:r>
                        <a:rPr lang="es-ES" sz="800">
                          <a:solidFill>
                            <a:schemeClr val="accent6">
                              <a:lumMod val="50000"/>
                            </a:schemeClr>
                          </a:solidFill>
                          <a:effectLst/>
                        </a:rPr>
                        <a:t>15</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Consultar la información de EPS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extLst>
                  <a:ext uri="{0D108BD9-81ED-4DB2-BD59-A6C34878D82A}">
                    <a16:rowId xmlns:a16="http://schemas.microsoft.com/office/drawing/2014/main" val="150061990"/>
                  </a:ext>
                </a:extLst>
              </a:tr>
              <a:tr h="314775">
                <a:tc>
                  <a:txBody>
                    <a:bodyPr/>
                    <a:lstStyle/>
                    <a:p>
                      <a:pPr lvl="0" algn="ctr">
                        <a:buNone/>
                      </a:pPr>
                      <a:r>
                        <a:rPr lang="es-ES" sz="800">
                          <a:solidFill>
                            <a:schemeClr val="accent6">
                              <a:lumMod val="50000"/>
                            </a:schemeClr>
                          </a:solidFill>
                          <a:effectLst/>
                        </a:rPr>
                        <a:t>16</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Inactivar las EPS </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extLst>
                  <a:ext uri="{0D108BD9-81ED-4DB2-BD59-A6C34878D82A}">
                    <a16:rowId xmlns:a16="http://schemas.microsoft.com/office/drawing/2014/main" val="1595253316"/>
                  </a:ext>
                </a:extLst>
              </a:tr>
              <a:tr h="231452">
                <a:tc>
                  <a:txBody>
                    <a:bodyPr/>
                    <a:lstStyle/>
                    <a:p>
                      <a:pPr lvl="0" algn="ctr">
                        <a:buNone/>
                      </a:pPr>
                      <a:r>
                        <a:rPr lang="es-ES" sz="800">
                          <a:solidFill>
                            <a:schemeClr val="accent6">
                              <a:lumMod val="50000"/>
                            </a:schemeClr>
                          </a:solidFill>
                          <a:effectLst/>
                        </a:rPr>
                        <a:t>17</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dar permisos de ubicación a la aplicación</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8</a:t>
                      </a:r>
                      <a:endParaRPr lang="es-ES">
                        <a:solidFill>
                          <a:schemeClr val="accent6">
                            <a:lumMod val="50000"/>
                          </a:schemeClr>
                        </a:solidFill>
                      </a:endParaRPr>
                    </a:p>
                  </a:txBody>
                  <a:tcPr/>
                </a:tc>
                <a:extLst>
                  <a:ext uri="{0D108BD9-81ED-4DB2-BD59-A6C34878D82A}">
                    <a16:rowId xmlns:a16="http://schemas.microsoft.com/office/drawing/2014/main" val="1124178449"/>
                  </a:ext>
                </a:extLst>
              </a:tr>
              <a:tr h="314775">
                <a:tc>
                  <a:txBody>
                    <a:bodyPr/>
                    <a:lstStyle/>
                    <a:p>
                      <a:pPr lvl="0" algn="ctr">
                        <a:buNone/>
                      </a:pPr>
                      <a:r>
                        <a:rPr lang="es-ES" sz="800">
                          <a:solidFill>
                            <a:schemeClr val="accent6">
                              <a:lumMod val="50000"/>
                            </a:schemeClr>
                          </a:solidFill>
                          <a:effectLst/>
                        </a:rPr>
                        <a:t>18</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visualizar la disponibilidad en el listado de lugares de atención</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8</a:t>
                      </a:r>
                      <a:endParaRPr lang="es-ES">
                        <a:solidFill>
                          <a:schemeClr val="accent6">
                            <a:lumMod val="50000"/>
                          </a:schemeClr>
                        </a:solidFill>
                      </a:endParaRPr>
                    </a:p>
                  </a:txBody>
                  <a:tcPr/>
                </a:tc>
                <a:extLst>
                  <a:ext uri="{0D108BD9-81ED-4DB2-BD59-A6C34878D82A}">
                    <a16:rowId xmlns:a16="http://schemas.microsoft.com/office/drawing/2014/main" val="2410397291"/>
                  </a:ext>
                </a:extLst>
              </a:tr>
              <a:tr h="231452">
                <a:tc>
                  <a:txBody>
                    <a:bodyPr/>
                    <a:lstStyle/>
                    <a:p>
                      <a:pPr lvl="0" algn="ctr">
                        <a:buNone/>
                      </a:pPr>
                      <a:r>
                        <a:rPr lang="es-ES" sz="800">
                          <a:solidFill>
                            <a:schemeClr val="accent6">
                              <a:lumMod val="50000"/>
                            </a:schemeClr>
                          </a:solidFill>
                          <a:effectLst/>
                        </a:rPr>
                        <a:t>19</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ver la disponibilidad del lugar seleccionado</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13</a:t>
                      </a:r>
                      <a:endParaRPr lang="es-ES">
                        <a:solidFill>
                          <a:schemeClr val="accent6">
                            <a:lumMod val="50000"/>
                          </a:schemeClr>
                        </a:solidFill>
                      </a:endParaRPr>
                    </a:p>
                  </a:txBody>
                  <a:tcPr/>
                </a:tc>
                <a:extLst>
                  <a:ext uri="{0D108BD9-81ED-4DB2-BD59-A6C34878D82A}">
                    <a16:rowId xmlns:a16="http://schemas.microsoft.com/office/drawing/2014/main" val="2622356919"/>
                  </a:ext>
                </a:extLst>
              </a:tr>
              <a:tr h="231452">
                <a:tc>
                  <a:txBody>
                    <a:bodyPr/>
                    <a:lstStyle/>
                    <a:p>
                      <a:pPr lvl="0" algn="ctr">
                        <a:buNone/>
                      </a:pPr>
                      <a:r>
                        <a:rPr lang="es-ES" sz="800">
                          <a:solidFill>
                            <a:schemeClr val="accent6">
                              <a:lumMod val="50000"/>
                            </a:schemeClr>
                          </a:solidFill>
                          <a:effectLst/>
                        </a:rPr>
                        <a:t>20</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ver el reporte de usuarios nuevos del último mes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3972736659"/>
                  </a:ext>
                </a:extLst>
              </a:tr>
              <a:tr h="314775">
                <a:tc>
                  <a:txBody>
                    <a:bodyPr/>
                    <a:lstStyle/>
                    <a:p>
                      <a:pPr lvl="0" algn="ctr">
                        <a:buNone/>
                      </a:pPr>
                      <a:r>
                        <a:rPr lang="es-ES" sz="800">
                          <a:solidFill>
                            <a:schemeClr val="accent6">
                              <a:lumMod val="50000"/>
                            </a:schemeClr>
                          </a:solidFill>
                          <a:effectLst/>
                        </a:rPr>
                        <a:t>21</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ver el reporte de la cantidad de usuarios que ingresaron a la aplicación del último mes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656700590"/>
                  </a:ext>
                </a:extLst>
              </a:tr>
              <a:tr h="314775">
                <a:tc>
                  <a:txBody>
                    <a:bodyPr/>
                    <a:lstStyle/>
                    <a:p>
                      <a:pPr lvl="0" algn="ctr">
                        <a:buNone/>
                      </a:pPr>
                      <a:r>
                        <a:rPr lang="es-ES" sz="800">
                          <a:solidFill>
                            <a:schemeClr val="accent6">
                              <a:lumMod val="50000"/>
                            </a:schemeClr>
                          </a:solidFill>
                          <a:effectLst/>
                        </a:rPr>
                        <a:t>22</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ver el reporte de usuarios nuevos para el rango de fechas seleccionados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419007396"/>
                  </a:ext>
                </a:extLst>
              </a:tr>
              <a:tr h="398098">
                <a:tc>
                  <a:txBody>
                    <a:bodyPr/>
                    <a:lstStyle/>
                    <a:p>
                      <a:pPr lvl="0" algn="ctr">
                        <a:buNone/>
                      </a:pPr>
                      <a:r>
                        <a:rPr lang="es-ES" sz="800">
                          <a:solidFill>
                            <a:schemeClr val="accent6">
                              <a:lumMod val="50000"/>
                            </a:schemeClr>
                          </a:solidFill>
                          <a:effectLst/>
                        </a:rPr>
                        <a:t>23</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ver el reporte de la cantidad de usuarios que ingresaron a la aplicación para el rango de fecha seleccionado</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2131305520"/>
                  </a:ext>
                </a:extLst>
              </a:tr>
              <a:tr h="162016">
                <a:tc>
                  <a:txBody>
                    <a:bodyPr/>
                    <a:lstStyle/>
                    <a:p>
                      <a:pPr lvl="0" algn="ctr">
                        <a:buNone/>
                      </a:pPr>
                      <a:r>
                        <a:rPr lang="es-ES" sz="800">
                          <a:solidFill>
                            <a:schemeClr val="accent6">
                              <a:lumMod val="50000"/>
                            </a:schemeClr>
                          </a:solidFill>
                          <a:effectLst/>
                        </a:rPr>
                        <a:t>24</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Crear Especialidades Médicas </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6709231"/>
                  </a:ext>
                </a:extLst>
              </a:tr>
              <a:tr h="231452">
                <a:tc>
                  <a:txBody>
                    <a:bodyPr/>
                    <a:lstStyle/>
                    <a:p>
                      <a:pPr lvl="0" algn="ctr">
                        <a:buNone/>
                      </a:pPr>
                      <a:r>
                        <a:rPr lang="es-ES" sz="800">
                          <a:solidFill>
                            <a:schemeClr val="accent6">
                              <a:lumMod val="50000"/>
                            </a:schemeClr>
                          </a:solidFill>
                          <a:effectLst/>
                        </a:rPr>
                        <a:t>25</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Editar Especialidades Médicas  </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5</a:t>
                      </a:r>
                      <a:endParaRPr lang="es-ES">
                        <a:solidFill>
                          <a:schemeClr val="accent6">
                            <a:lumMod val="50000"/>
                          </a:schemeClr>
                        </a:solidFill>
                      </a:endParaRPr>
                    </a:p>
                  </a:txBody>
                  <a:tcPr/>
                </a:tc>
                <a:extLst>
                  <a:ext uri="{0D108BD9-81ED-4DB2-BD59-A6C34878D82A}">
                    <a16:rowId xmlns:a16="http://schemas.microsoft.com/office/drawing/2014/main" val="1119430651"/>
                  </a:ext>
                </a:extLst>
              </a:tr>
              <a:tr h="231452">
                <a:tc>
                  <a:txBody>
                    <a:bodyPr/>
                    <a:lstStyle/>
                    <a:p>
                      <a:pPr lvl="0" algn="ctr">
                        <a:buNone/>
                      </a:pPr>
                      <a:r>
                        <a:rPr lang="es-ES" sz="800">
                          <a:solidFill>
                            <a:schemeClr val="accent6">
                              <a:lumMod val="50000"/>
                            </a:schemeClr>
                          </a:solidFill>
                          <a:effectLst/>
                        </a:rPr>
                        <a:t>26</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Consultar Especialidades Médicas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3</a:t>
                      </a:r>
                      <a:endParaRPr lang="es-ES">
                        <a:solidFill>
                          <a:schemeClr val="accent6">
                            <a:lumMod val="50000"/>
                          </a:schemeClr>
                        </a:solidFill>
                      </a:endParaRPr>
                    </a:p>
                  </a:txBody>
                  <a:tcPr/>
                </a:tc>
                <a:extLst>
                  <a:ext uri="{0D108BD9-81ED-4DB2-BD59-A6C34878D82A}">
                    <a16:rowId xmlns:a16="http://schemas.microsoft.com/office/drawing/2014/main" val="3116593270"/>
                  </a:ext>
                </a:extLst>
              </a:tr>
              <a:tr h="231452">
                <a:tc>
                  <a:txBody>
                    <a:bodyPr/>
                    <a:lstStyle/>
                    <a:p>
                      <a:pPr lvl="0" algn="ctr">
                        <a:buNone/>
                      </a:pPr>
                      <a:r>
                        <a:rPr lang="es-ES" sz="800">
                          <a:solidFill>
                            <a:schemeClr val="accent6">
                              <a:lumMod val="50000"/>
                            </a:schemeClr>
                          </a:solidFill>
                          <a:effectLst/>
                        </a:rPr>
                        <a:t>27</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Consultar Especialidades Médicas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2</a:t>
                      </a:r>
                      <a:endParaRPr lang="es-ES">
                        <a:solidFill>
                          <a:schemeClr val="accent6">
                            <a:lumMod val="50000"/>
                          </a:schemeClr>
                        </a:solidFill>
                      </a:endParaRPr>
                    </a:p>
                  </a:txBody>
                  <a:tcPr/>
                </a:tc>
                <a:extLst>
                  <a:ext uri="{0D108BD9-81ED-4DB2-BD59-A6C34878D82A}">
                    <a16:rowId xmlns:a16="http://schemas.microsoft.com/office/drawing/2014/main" val="2940783629"/>
                  </a:ext>
                </a:extLst>
              </a:tr>
              <a:tr h="231452">
                <a:tc>
                  <a:txBody>
                    <a:bodyPr/>
                    <a:lstStyle/>
                    <a:p>
                      <a:pPr lvl="0" algn="ctr">
                        <a:buNone/>
                      </a:pPr>
                      <a:r>
                        <a:rPr lang="es-ES" sz="800">
                          <a:solidFill>
                            <a:schemeClr val="accent6">
                              <a:lumMod val="50000"/>
                            </a:schemeClr>
                          </a:solidFill>
                          <a:effectLst/>
                        </a:rPr>
                        <a:t>28</a:t>
                      </a:r>
                      <a:endParaRPr lang="es-ES">
                        <a:solidFill>
                          <a:schemeClr val="accent6">
                            <a:lumMod val="50000"/>
                          </a:schemeClr>
                        </a:solidFill>
                      </a:endParaRPr>
                    </a:p>
                  </a:txBody>
                  <a:tcPr/>
                </a:tc>
                <a:tc>
                  <a:txBody>
                    <a:bodyPr/>
                    <a:lstStyle/>
                    <a:p>
                      <a:pPr lvl="0">
                        <a:buNone/>
                      </a:pPr>
                      <a:r>
                        <a:rPr lang="es-ES" sz="800">
                          <a:solidFill>
                            <a:schemeClr val="accent6">
                              <a:lumMod val="50000"/>
                            </a:schemeClr>
                          </a:solidFill>
                          <a:effectLst/>
                        </a:rPr>
                        <a:t>Eliminar Especialidades Médicas</a:t>
                      </a:r>
                      <a:endParaRPr lang="es-ES">
                        <a:solidFill>
                          <a:schemeClr val="accent6">
                            <a:lumMod val="50000"/>
                          </a:schemeClr>
                        </a:solidFill>
                      </a:endParaRPr>
                    </a:p>
                  </a:txBody>
                  <a:tcPr/>
                </a:tc>
                <a:tc>
                  <a:txBody>
                    <a:bodyPr/>
                    <a:lstStyle/>
                    <a:p>
                      <a:pPr lvl="0" algn="ctr">
                        <a:buNone/>
                      </a:pPr>
                      <a:r>
                        <a:rPr lang="es-ES" sz="800">
                          <a:solidFill>
                            <a:schemeClr val="accent6">
                              <a:lumMod val="50000"/>
                            </a:schemeClr>
                          </a:solidFill>
                          <a:effectLst/>
                        </a:rPr>
                        <a:t>2 </a:t>
                      </a:r>
                      <a:endParaRPr lang="es-ES">
                        <a:solidFill>
                          <a:schemeClr val="accent6">
                            <a:lumMod val="50000"/>
                          </a:schemeClr>
                        </a:solidFill>
                      </a:endParaRPr>
                    </a:p>
                  </a:txBody>
                  <a:tcPr/>
                </a:tc>
                <a:extLst>
                  <a:ext uri="{0D108BD9-81ED-4DB2-BD59-A6C34878D82A}">
                    <a16:rowId xmlns:a16="http://schemas.microsoft.com/office/drawing/2014/main" val="2895121939"/>
                  </a:ext>
                </a:extLst>
              </a:tr>
            </a:tbl>
          </a:graphicData>
        </a:graphic>
      </p:graphicFrame>
    </p:spTree>
    <p:extLst>
      <p:ext uri="{BB962C8B-B14F-4D97-AF65-F5344CB8AC3E}">
        <p14:creationId xmlns:p14="http://schemas.microsoft.com/office/powerpoint/2010/main" val="3887764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40"/>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lvl="0"/>
            <a:r>
              <a:rPr lang="es-CO"/>
              <a:t>USABILIDAD</a:t>
            </a:r>
            <a:endParaRPr/>
          </a:p>
        </p:txBody>
      </p:sp>
      <p:sp>
        <p:nvSpPr>
          <p:cNvPr id="323" name="Google Shape;323;p40"/>
          <p:cNvSpPr txBox="1">
            <a:spLocks noGrp="1"/>
          </p:cNvSpPr>
          <p:nvPr>
            <p:ph type="subTitle" idx="1"/>
          </p:nvPr>
        </p:nvSpPr>
        <p:spPr>
          <a:xfrm>
            <a:off x="184156" y="2096266"/>
            <a:ext cx="226275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a:t>Estética</a:t>
            </a:r>
          </a:p>
          <a:p>
            <a:pPr marL="0" lvl="0" indent="0" algn="ctr" rtl="0">
              <a:spcBef>
                <a:spcPts val="0"/>
              </a:spcBef>
              <a:spcAft>
                <a:spcPts val="0"/>
              </a:spcAft>
              <a:buNone/>
            </a:pPr>
            <a:r>
              <a:rPr lang="es-CO"/>
              <a:t>Protección contra errores de usuario</a:t>
            </a:r>
          </a:p>
          <a:p>
            <a:pPr marL="0" lvl="0" indent="0" algn="ctr" rtl="0">
              <a:spcBef>
                <a:spcPts val="0"/>
              </a:spcBef>
              <a:spcAft>
                <a:spcPts val="0"/>
              </a:spcAft>
              <a:buNone/>
            </a:pPr>
            <a:r>
              <a:rPr lang="es-CO"/>
              <a:t>Capacidad de ser Usado</a:t>
            </a:r>
          </a:p>
          <a:p>
            <a:pPr marL="0" lvl="0" indent="0" algn="ctr" rtl="0">
              <a:spcBef>
                <a:spcPts val="0"/>
              </a:spcBef>
              <a:spcAft>
                <a:spcPts val="0"/>
              </a:spcAft>
              <a:buNone/>
            </a:pPr>
            <a:endParaRPr lang="es-CO"/>
          </a:p>
        </p:txBody>
      </p:sp>
      <p:sp>
        <p:nvSpPr>
          <p:cNvPr id="324" name="Google Shape;324;p40"/>
          <p:cNvSpPr txBox="1">
            <a:spLocks noGrp="1"/>
          </p:cNvSpPr>
          <p:nvPr>
            <p:ph type="ctrTitle" idx="3"/>
          </p:nvPr>
        </p:nvSpPr>
        <p:spPr>
          <a:xfrm>
            <a:off x="2504146" y="1806500"/>
            <a:ext cx="1780500" cy="427500"/>
          </a:xfrm>
          <a:prstGeom prst="rect">
            <a:avLst/>
          </a:prstGeom>
        </p:spPr>
        <p:txBody>
          <a:bodyPr spcFirstLastPara="1" wrap="square" lIns="91425" tIns="91425" rIns="91425" bIns="91425" anchor="b" anchorCtr="0">
            <a:noAutofit/>
          </a:bodyPr>
          <a:lstStyle/>
          <a:p>
            <a:pPr lvl="0"/>
            <a:r>
              <a:rPr lang="es-ES"/>
              <a:t>ADAPTABILIDAD</a:t>
            </a:r>
            <a:endParaRPr/>
          </a:p>
        </p:txBody>
      </p:sp>
      <p:sp>
        <p:nvSpPr>
          <p:cNvPr id="325" name="Google Shape;325;p40"/>
          <p:cNvSpPr txBox="1">
            <a:spLocks noGrp="1"/>
          </p:cNvSpPr>
          <p:nvPr>
            <p:ph type="subTitle" idx="4"/>
          </p:nvPr>
        </p:nvSpPr>
        <p:spPr>
          <a:xfrm>
            <a:off x="2655796" y="2100749"/>
            <a:ext cx="1477200" cy="1003200"/>
          </a:xfrm>
          <a:prstGeom prst="rect">
            <a:avLst/>
          </a:prstGeom>
        </p:spPr>
        <p:txBody>
          <a:bodyPr spcFirstLastPara="1" wrap="square" lIns="91425" tIns="91425" rIns="91425" bIns="91425" anchor="t" anchorCtr="0">
            <a:noAutofit/>
          </a:bodyPr>
          <a:lstStyle/>
          <a:p>
            <a:pPr marL="0" lvl="0" indent="0"/>
            <a:r>
              <a:rPr lang="es-ES"/>
              <a:t>Adecuada visualización en navegadores de diferentes dispositivos</a:t>
            </a:r>
            <a:endParaRPr/>
          </a:p>
        </p:txBody>
      </p:sp>
      <p:sp>
        <p:nvSpPr>
          <p:cNvPr id="326" name="Google Shape;326;p40"/>
          <p:cNvSpPr txBox="1">
            <a:spLocks noGrp="1"/>
          </p:cNvSpPr>
          <p:nvPr>
            <p:ph type="ctrTitle" idx="5"/>
          </p:nvPr>
        </p:nvSpPr>
        <p:spPr>
          <a:xfrm>
            <a:off x="4520955" y="1806500"/>
            <a:ext cx="1780500" cy="427500"/>
          </a:xfrm>
          <a:prstGeom prst="rect">
            <a:avLst/>
          </a:prstGeom>
        </p:spPr>
        <p:txBody>
          <a:bodyPr spcFirstLastPara="1" wrap="square" lIns="91425" tIns="91425" rIns="91425" bIns="91425" anchor="b" anchorCtr="0">
            <a:noAutofit/>
          </a:bodyPr>
          <a:lstStyle/>
          <a:p>
            <a:pPr lvl="0"/>
            <a:r>
              <a:rPr lang="es-ES"/>
              <a:t>DISPONIBILIDAD</a:t>
            </a:r>
            <a:endParaRPr/>
          </a:p>
        </p:txBody>
      </p:sp>
      <p:sp>
        <p:nvSpPr>
          <p:cNvPr id="327" name="Google Shape;327;p40"/>
          <p:cNvSpPr txBox="1">
            <a:spLocks noGrp="1"/>
          </p:cNvSpPr>
          <p:nvPr>
            <p:ph type="subTitle" idx="6"/>
          </p:nvPr>
        </p:nvSpPr>
        <p:spPr>
          <a:xfrm>
            <a:off x="4672605" y="2100749"/>
            <a:ext cx="1477200" cy="1003200"/>
          </a:xfrm>
          <a:prstGeom prst="rect">
            <a:avLst/>
          </a:prstGeom>
        </p:spPr>
        <p:txBody>
          <a:bodyPr spcFirstLastPara="1" wrap="square" lIns="91425" tIns="91425" rIns="91425" bIns="91425" anchor="t" anchorCtr="0">
            <a:noAutofit/>
          </a:bodyPr>
          <a:lstStyle/>
          <a:p>
            <a:pPr marL="0" lvl="0" indent="0"/>
            <a:r>
              <a:rPr lang="es-MX"/>
              <a:t>El sistema debe ser operativo y accesible al usuario cuando este lo requiera </a:t>
            </a:r>
            <a:endParaRPr/>
          </a:p>
        </p:txBody>
      </p:sp>
      <p:sp>
        <p:nvSpPr>
          <p:cNvPr id="328" name="Google Shape;328;p40"/>
          <p:cNvSpPr txBox="1">
            <a:spLocks noGrp="1"/>
          </p:cNvSpPr>
          <p:nvPr>
            <p:ph type="ctrTitle" idx="7"/>
          </p:nvPr>
        </p:nvSpPr>
        <p:spPr>
          <a:xfrm>
            <a:off x="2472677" y="3481282"/>
            <a:ext cx="1780500" cy="427500"/>
          </a:xfrm>
          <a:prstGeom prst="rect">
            <a:avLst/>
          </a:prstGeom>
        </p:spPr>
        <p:txBody>
          <a:bodyPr spcFirstLastPara="1" wrap="square" lIns="91425" tIns="91425" rIns="91425" bIns="91425" anchor="b" anchorCtr="0">
            <a:noAutofit/>
          </a:bodyPr>
          <a:lstStyle/>
          <a:p>
            <a:pPr lvl="0"/>
            <a:r>
              <a:rPr lang="es-ES"/>
              <a:t>SEGURIDAD</a:t>
            </a:r>
            <a:endParaRPr/>
          </a:p>
        </p:txBody>
      </p:sp>
      <p:sp>
        <p:nvSpPr>
          <p:cNvPr id="329" name="Google Shape;329;p40"/>
          <p:cNvSpPr txBox="1">
            <a:spLocks noGrp="1"/>
          </p:cNvSpPr>
          <p:nvPr>
            <p:ph type="subTitle" idx="8"/>
          </p:nvPr>
        </p:nvSpPr>
        <p:spPr>
          <a:xfrm>
            <a:off x="2624332" y="382162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Font typeface="Arial"/>
              <a:buNone/>
            </a:pPr>
            <a:r>
              <a:rPr lang="es-MX"/>
              <a:t>Implementación de JWT</a:t>
            </a:r>
          </a:p>
          <a:p>
            <a:pPr marL="0" lvl="0" indent="0" algn="ctr" rtl="0">
              <a:spcBef>
                <a:spcPts val="0"/>
              </a:spcBef>
              <a:spcAft>
                <a:spcPts val="0"/>
              </a:spcAft>
              <a:buClr>
                <a:srgbClr val="000000"/>
              </a:buClr>
              <a:buFont typeface="Arial"/>
              <a:buNone/>
            </a:pPr>
            <a:r>
              <a:rPr lang="es-MX"/>
              <a:t>Cifrado de Contraseñas</a:t>
            </a:r>
            <a:endParaRPr/>
          </a:p>
          <a:p>
            <a:pPr marL="0" lvl="0" indent="0" algn="ctr" rtl="0">
              <a:spcBef>
                <a:spcPts val="0"/>
              </a:spcBef>
              <a:spcAft>
                <a:spcPts val="0"/>
              </a:spcAft>
              <a:buNone/>
            </a:pPr>
            <a:endParaRPr/>
          </a:p>
        </p:txBody>
      </p:sp>
      <p:sp>
        <p:nvSpPr>
          <p:cNvPr id="330" name="Google Shape;330;p40"/>
          <p:cNvSpPr txBox="1">
            <a:spLocks noGrp="1"/>
          </p:cNvSpPr>
          <p:nvPr>
            <p:ph type="ctrTitle" idx="9"/>
          </p:nvPr>
        </p:nvSpPr>
        <p:spPr>
          <a:xfrm>
            <a:off x="4642479" y="3481282"/>
            <a:ext cx="1780500" cy="427500"/>
          </a:xfrm>
          <a:prstGeom prst="rect">
            <a:avLst/>
          </a:prstGeom>
        </p:spPr>
        <p:txBody>
          <a:bodyPr spcFirstLastPara="1" wrap="square" lIns="91425" tIns="91425" rIns="91425" bIns="91425" anchor="b" anchorCtr="0">
            <a:noAutofit/>
          </a:bodyPr>
          <a:lstStyle/>
          <a:p>
            <a:pPr lvl="0"/>
            <a:r>
              <a:rPr lang="es-ES"/>
              <a:t>MANTENIBILIDAD</a:t>
            </a:r>
            <a:endParaRPr/>
          </a:p>
        </p:txBody>
      </p:sp>
      <p:sp>
        <p:nvSpPr>
          <p:cNvPr id="331" name="Google Shape;331;p40"/>
          <p:cNvSpPr txBox="1">
            <a:spLocks noGrp="1"/>
          </p:cNvSpPr>
          <p:nvPr>
            <p:ph type="subTitle" idx="13"/>
          </p:nvPr>
        </p:nvSpPr>
        <p:spPr>
          <a:xfrm>
            <a:off x="4644115" y="3821621"/>
            <a:ext cx="1787412" cy="1003200"/>
          </a:xfrm>
          <a:prstGeom prst="rect">
            <a:avLst/>
          </a:prstGeom>
        </p:spPr>
        <p:txBody>
          <a:bodyPr spcFirstLastPara="1" wrap="square" lIns="91425" tIns="91425" rIns="91425" bIns="91425" anchor="t" anchorCtr="0">
            <a:noAutofit/>
          </a:bodyPr>
          <a:lstStyle/>
          <a:p>
            <a:pPr marL="0" lvl="0" indent="0"/>
            <a:r>
              <a:rPr lang="es-MX"/>
              <a:t>El aplicativo estará dividido en componentes su modificación. </a:t>
            </a:r>
            <a:endParaRPr/>
          </a:p>
        </p:txBody>
      </p:sp>
      <p:sp>
        <p:nvSpPr>
          <p:cNvPr id="332" name="Google Shape;332;p40"/>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p>
            <a:pPr lvl="0"/>
            <a:r>
              <a:rPr lang="es-ES"/>
              <a:t>REDUNDANCIA O INCONSISTENCIA</a:t>
            </a:r>
            <a:r>
              <a:rPr lang="es-ES" b="0"/>
              <a:t> </a:t>
            </a:r>
            <a:endParaRPr/>
          </a:p>
        </p:txBody>
      </p:sp>
      <p:sp>
        <p:nvSpPr>
          <p:cNvPr id="333" name="Google Shape;333;p40"/>
          <p:cNvSpPr txBox="1">
            <a:spLocks noGrp="1"/>
          </p:cNvSpPr>
          <p:nvPr>
            <p:ph type="subTitle" idx="15"/>
          </p:nvPr>
        </p:nvSpPr>
        <p:spPr>
          <a:xfrm>
            <a:off x="6972374" y="3890201"/>
            <a:ext cx="1770274" cy="1003200"/>
          </a:xfrm>
          <a:prstGeom prst="rect">
            <a:avLst/>
          </a:prstGeom>
        </p:spPr>
        <p:txBody>
          <a:bodyPr spcFirstLastPara="1" wrap="square" lIns="91425" tIns="91425" rIns="91425" bIns="91425" anchor="t" anchorCtr="0">
            <a:noAutofit/>
          </a:bodyPr>
          <a:lstStyle/>
          <a:p>
            <a:pPr marL="0" lvl="0" indent="0"/>
            <a:r>
              <a:rPr lang="es-MX"/>
              <a:t>El sistema debe  evitar la duplicidad de datos.  </a:t>
            </a:r>
            <a:endParaRPr/>
          </a:p>
        </p:txBody>
      </p:sp>
      <p:cxnSp>
        <p:nvCxnSpPr>
          <p:cNvPr id="334" name="Google Shape;334;p40"/>
          <p:cNvCxnSpPr/>
          <p:nvPr/>
        </p:nvCxnSpPr>
        <p:spPr>
          <a:xfrm rot="10800000">
            <a:off x="-49600" y="1722725"/>
            <a:ext cx="5334600" cy="0"/>
          </a:xfrm>
          <a:prstGeom prst="straightConnector1">
            <a:avLst/>
          </a:prstGeom>
          <a:noFill/>
          <a:ln w="9525" cap="flat" cmpd="sng">
            <a:solidFill>
              <a:schemeClr val="dk1"/>
            </a:solidFill>
            <a:prstDash val="solid"/>
            <a:round/>
            <a:headEnd type="none" w="med" len="med"/>
            <a:tailEnd type="none" w="med" len="med"/>
          </a:ln>
        </p:spPr>
      </p:cxnSp>
      <p:cxnSp>
        <p:nvCxnSpPr>
          <p:cNvPr id="335" name="Google Shape;335;p40"/>
          <p:cNvCxnSpPr/>
          <p:nvPr/>
        </p:nvCxnSpPr>
        <p:spPr>
          <a:xfrm rot="10800000">
            <a:off x="3886250" y="3461525"/>
            <a:ext cx="5293800" cy="0"/>
          </a:xfrm>
          <a:prstGeom prst="straightConnector1">
            <a:avLst/>
          </a:prstGeom>
          <a:noFill/>
          <a:ln w="9525" cap="flat" cmpd="sng">
            <a:solidFill>
              <a:schemeClr val="dk1"/>
            </a:solidFill>
            <a:prstDash val="solid"/>
            <a:round/>
            <a:headEnd type="none" w="med" len="med"/>
            <a:tailEnd type="none" w="med" len="med"/>
          </a:ln>
        </p:spPr>
      </p:cxnSp>
      <p:grpSp>
        <p:nvGrpSpPr>
          <p:cNvPr id="340" name="Google Shape;340;p40"/>
          <p:cNvGrpSpPr/>
          <p:nvPr/>
        </p:nvGrpSpPr>
        <p:grpSpPr>
          <a:xfrm>
            <a:off x="1189260" y="1308215"/>
            <a:ext cx="330936" cy="330743"/>
            <a:chOff x="-49764975" y="3183375"/>
            <a:chExt cx="299300" cy="299125"/>
          </a:xfrm>
        </p:grpSpPr>
        <p:sp>
          <p:nvSpPr>
            <p:cNvPr id="341" name="Google Shape;341;p4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342;p4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343;p4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344;p4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345;p4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346;p4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347;p4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348;p4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 name="Google Shape;349;p4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1" name="Google Shape;387;p42"/>
          <p:cNvSpPr txBox="1">
            <a:spLocks/>
          </p:cNvSpPr>
          <p:nvPr/>
        </p:nvSpPr>
        <p:spPr>
          <a:xfrm>
            <a:off x="1961039" y="230930"/>
            <a:ext cx="5214300" cy="645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marL="0" marR="0" lvl="0" indent="0" algn="ctr" defTabSz="914400" rtl="0" eaLnBrk="1" fontAlgn="auto" latinLnBrk="0" hangingPunct="1">
              <a:lnSpc>
                <a:spcPct val="100000"/>
              </a:lnSpc>
              <a:spcBef>
                <a:spcPts val="0"/>
              </a:spcBef>
              <a:spcAft>
                <a:spcPts val="0"/>
              </a:spcAft>
              <a:buClr>
                <a:srgbClr val="FFFFFF"/>
              </a:buClr>
              <a:buSzPts val="2400"/>
              <a:buFont typeface="Exo 2"/>
              <a:buNone/>
              <a:tabLst/>
              <a:defRPr/>
            </a:pPr>
            <a:r>
              <a:rPr kumimoji="0" lang="es-CO" sz="2400" b="1" i="0" u="none" strike="noStrike" kern="0" cap="none" spc="0" normalizeH="0" baseline="0" noProof="0">
                <a:ln>
                  <a:noFill/>
                </a:ln>
                <a:solidFill>
                  <a:srgbClr val="FFFFFF"/>
                </a:solidFill>
                <a:effectLst/>
                <a:uLnTx/>
                <a:uFillTx/>
                <a:latin typeface="Exo 2"/>
                <a:sym typeface="Exo 2"/>
              </a:rPr>
              <a:t>REQUISITOS NO FUNCIONALES</a:t>
            </a:r>
          </a:p>
        </p:txBody>
      </p:sp>
      <p:grpSp>
        <p:nvGrpSpPr>
          <p:cNvPr id="50" name="Google Shape;4519;p59"/>
          <p:cNvGrpSpPr/>
          <p:nvPr/>
        </p:nvGrpSpPr>
        <p:grpSpPr>
          <a:xfrm>
            <a:off x="5284668" y="1289541"/>
            <a:ext cx="351155" cy="346092"/>
            <a:chOff x="-64774725" y="1916550"/>
            <a:chExt cx="319000" cy="314400"/>
          </a:xfrm>
          <a:solidFill>
            <a:schemeClr val="bg2">
              <a:lumMod val="40000"/>
              <a:lumOff val="60000"/>
            </a:schemeClr>
          </a:solidFill>
        </p:grpSpPr>
        <p:sp>
          <p:nvSpPr>
            <p:cNvPr id="52" name="Google Shape;4520;p59"/>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4521;p59"/>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4" name="Google Shape;5711;p61"/>
          <p:cNvGrpSpPr/>
          <p:nvPr/>
        </p:nvGrpSpPr>
        <p:grpSpPr>
          <a:xfrm>
            <a:off x="3195228" y="3099466"/>
            <a:ext cx="330964" cy="330079"/>
            <a:chOff x="-46779100" y="3938500"/>
            <a:chExt cx="299325" cy="298525"/>
          </a:xfrm>
          <a:solidFill>
            <a:schemeClr val="bg2">
              <a:lumMod val="40000"/>
              <a:lumOff val="60000"/>
            </a:schemeClr>
          </a:solidFill>
        </p:grpSpPr>
        <p:sp>
          <p:nvSpPr>
            <p:cNvPr id="55" name="Google Shape;5712;p6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5713;p6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0" name="Google Shape;3992;p58"/>
          <p:cNvGrpSpPr/>
          <p:nvPr/>
        </p:nvGrpSpPr>
        <p:grpSpPr>
          <a:xfrm>
            <a:off x="3267616" y="1308215"/>
            <a:ext cx="393921" cy="298157"/>
            <a:chOff x="4456875" y="2635825"/>
            <a:chExt cx="481825" cy="451700"/>
          </a:xfrm>
          <a:solidFill>
            <a:schemeClr val="bg2">
              <a:lumMod val="40000"/>
              <a:lumOff val="60000"/>
            </a:schemeClr>
          </a:solidFill>
        </p:grpSpPr>
        <p:sp>
          <p:nvSpPr>
            <p:cNvPr id="61" name="Google Shape;3993;p5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2" name="Google Shape;3994;p5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3" name="Google Shape;3995;p5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4" name="Google Shape;3996;p5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5" name="Google Shape;3997;p5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6" name="Google Shape;3998;p5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grpSp>
        <p:nvGrpSpPr>
          <p:cNvPr id="67" name="Google Shape;6690;p63"/>
          <p:cNvGrpSpPr/>
          <p:nvPr/>
        </p:nvGrpSpPr>
        <p:grpSpPr>
          <a:xfrm>
            <a:off x="5365269" y="3073734"/>
            <a:ext cx="334919" cy="336495"/>
            <a:chOff x="-34405525" y="3558075"/>
            <a:chExt cx="292225" cy="293600"/>
          </a:xfrm>
          <a:solidFill>
            <a:schemeClr val="bg2">
              <a:lumMod val="40000"/>
              <a:lumOff val="60000"/>
            </a:schemeClr>
          </a:solidFill>
        </p:grpSpPr>
        <p:sp>
          <p:nvSpPr>
            <p:cNvPr id="68" name="Google Shape;6691;p6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6692;p6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6693;p6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1" name="Google Shape;8351;p67"/>
          <p:cNvGrpSpPr/>
          <p:nvPr/>
        </p:nvGrpSpPr>
        <p:grpSpPr>
          <a:xfrm>
            <a:off x="7718971" y="3076541"/>
            <a:ext cx="302399" cy="303151"/>
            <a:chOff x="-3771675" y="3971775"/>
            <a:chExt cx="291300" cy="292025"/>
          </a:xfrm>
          <a:solidFill>
            <a:schemeClr val="bg2">
              <a:lumMod val="40000"/>
              <a:lumOff val="60000"/>
            </a:schemeClr>
          </a:solidFill>
        </p:grpSpPr>
        <p:sp>
          <p:nvSpPr>
            <p:cNvPr id="72" name="Google Shape;8352;p6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353;p6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354;p6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355;p6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356;p6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0" name="Google Shape;4154;p58"/>
          <p:cNvGrpSpPr/>
          <p:nvPr/>
        </p:nvGrpSpPr>
        <p:grpSpPr>
          <a:xfrm>
            <a:off x="5053970" y="1459922"/>
            <a:ext cx="230698" cy="230698"/>
            <a:chOff x="1492675" y="4992125"/>
            <a:chExt cx="481825" cy="481825"/>
          </a:xfrm>
          <a:solidFill>
            <a:schemeClr val="bg2">
              <a:lumMod val="40000"/>
              <a:lumOff val="60000"/>
            </a:schemeClr>
          </a:solidFill>
        </p:grpSpPr>
        <p:sp>
          <p:nvSpPr>
            <p:cNvPr id="81" name="Google Shape;4155;p5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82" name="Google Shape;4156;p5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spTree>
    <p:extLst>
      <p:ext uri="{BB962C8B-B14F-4D97-AF65-F5344CB8AC3E}">
        <p14:creationId xmlns:p14="http://schemas.microsoft.com/office/powerpoint/2010/main" val="247894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COSTOS</a:t>
            </a:r>
            <a:endParaRPr/>
          </a:p>
        </p:txBody>
      </p:sp>
      <p:sp>
        <p:nvSpPr>
          <p:cNvPr id="314" name="Google Shape;314;p39"/>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cxnSp>
        <p:nvCxnSpPr>
          <p:cNvPr id="315" name="Google Shape;315;p39"/>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
        <p:nvSpPr>
          <p:cNvPr id="316" name="Google Shape;316;p39"/>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CO"/>
              <a:t>Relación de costos asociados a la gerencia, desarrollo y sostenimiento del proyecto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22939" y="-662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COSTOS</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4833116" y="1992666"/>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pSp>
        <p:nvGrpSpPr>
          <p:cNvPr id="10" name="Google Shape;8731;p68"/>
          <p:cNvGrpSpPr/>
          <p:nvPr/>
        </p:nvGrpSpPr>
        <p:grpSpPr>
          <a:xfrm>
            <a:off x="203165" y="4024434"/>
            <a:ext cx="758469" cy="915981"/>
            <a:chOff x="2404875" y="3592725"/>
            <a:chExt cx="298525" cy="293825"/>
          </a:xfrm>
        </p:grpSpPr>
        <p:sp>
          <p:nvSpPr>
            <p:cNvPr id="11" name="Google Shape;8732;p6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733;p6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34;p6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n 4">
            <a:extLst>
              <a:ext uri="{FF2B5EF4-FFF2-40B4-BE49-F238E27FC236}">
                <a16:creationId xmlns:a16="http://schemas.microsoft.com/office/drawing/2014/main" id="{B4A02735-F4A7-44DD-8837-597928A5ECC5}"/>
              </a:ext>
            </a:extLst>
          </p:cNvPr>
          <p:cNvPicPr>
            <a:picLocks noChangeAspect="1"/>
          </p:cNvPicPr>
          <p:nvPr/>
        </p:nvPicPr>
        <p:blipFill>
          <a:blip r:embed="rId3"/>
          <a:stretch>
            <a:fillRect/>
          </a:stretch>
        </p:blipFill>
        <p:spPr>
          <a:xfrm>
            <a:off x="1605559" y="1773437"/>
            <a:ext cx="3432571" cy="1927026"/>
          </a:xfrm>
          <a:prstGeom prst="rect">
            <a:avLst/>
          </a:prstGeom>
        </p:spPr>
      </p:pic>
      <p:sp>
        <p:nvSpPr>
          <p:cNvPr id="5" name="Google Shape;387;p42">
            <a:extLst>
              <a:ext uri="{FF2B5EF4-FFF2-40B4-BE49-F238E27FC236}">
                <a16:creationId xmlns:a16="http://schemas.microsoft.com/office/drawing/2014/main" id="{7CC9A16A-F916-4383-A9B6-2A4E3C9E7F8B}"/>
              </a:ext>
            </a:extLst>
          </p:cNvPr>
          <p:cNvSpPr txBox="1">
            <a:spLocks/>
          </p:cNvSpPr>
          <p:nvPr/>
        </p:nvSpPr>
        <p:spPr>
          <a:xfrm>
            <a:off x="3682683" y="1479181"/>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r>
              <a:rPr lang="es-MX"/>
              <a:t>Costo x hora</a:t>
            </a:r>
          </a:p>
        </p:txBody>
      </p:sp>
      <p:sp>
        <p:nvSpPr>
          <p:cNvPr id="6" name="Google Shape;387;p42">
            <a:extLst>
              <a:ext uri="{FF2B5EF4-FFF2-40B4-BE49-F238E27FC236}">
                <a16:creationId xmlns:a16="http://schemas.microsoft.com/office/drawing/2014/main" id="{0287ADA0-4E2C-4458-89DE-1DB27536130F}"/>
              </a:ext>
            </a:extLst>
          </p:cNvPr>
          <p:cNvSpPr txBox="1">
            <a:spLocks/>
          </p:cNvSpPr>
          <p:nvPr/>
        </p:nvSpPr>
        <p:spPr>
          <a:xfrm>
            <a:off x="5165010" y="2095330"/>
            <a:ext cx="323191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lgn="l"/>
            <a:r>
              <a:rPr lang="es-MX" sz="1000" b="0"/>
              <a:t>Definición de costos por cada uno de los perfiles definidos para su rol principal, dejando claro que se realiza un cambio de roles dentro del ejercicio académico</a:t>
            </a:r>
          </a:p>
        </p:txBody>
      </p:sp>
    </p:spTree>
    <p:extLst>
      <p:ext uri="{BB962C8B-B14F-4D97-AF65-F5344CB8AC3E}">
        <p14:creationId xmlns:p14="http://schemas.microsoft.com/office/powerpoint/2010/main" val="4250813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22939" y="-662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COSTOS</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2" name="Tabla 1"/>
          <p:cNvGraphicFramePr>
            <a:graphicFrameLocks noGrp="1"/>
          </p:cNvGraphicFramePr>
          <p:nvPr>
            <p:extLst>
              <p:ext uri="{D42A27DB-BD31-4B8C-83A1-F6EECF244321}">
                <p14:modId xmlns:p14="http://schemas.microsoft.com/office/powerpoint/2010/main" val="2498986959"/>
              </p:ext>
            </p:extLst>
          </p:nvPr>
        </p:nvGraphicFramePr>
        <p:xfrm>
          <a:off x="1430534" y="441626"/>
          <a:ext cx="6717032" cy="4604132"/>
        </p:xfrm>
        <a:graphic>
          <a:graphicData uri="http://schemas.openxmlformats.org/drawingml/2006/table">
            <a:tbl>
              <a:tblPr/>
              <a:tblGrid>
                <a:gridCol w="1859281">
                  <a:extLst>
                    <a:ext uri="{9D8B030D-6E8A-4147-A177-3AD203B41FA5}">
                      <a16:colId xmlns:a16="http://schemas.microsoft.com/office/drawing/2014/main" val="1728723869"/>
                    </a:ext>
                  </a:extLst>
                </a:gridCol>
                <a:gridCol w="1207771">
                  <a:extLst>
                    <a:ext uri="{9D8B030D-6E8A-4147-A177-3AD203B41FA5}">
                      <a16:colId xmlns:a16="http://schemas.microsoft.com/office/drawing/2014/main" val="684634602"/>
                    </a:ext>
                  </a:extLst>
                </a:gridCol>
                <a:gridCol w="1120140">
                  <a:extLst>
                    <a:ext uri="{9D8B030D-6E8A-4147-A177-3AD203B41FA5}">
                      <a16:colId xmlns:a16="http://schemas.microsoft.com/office/drawing/2014/main" val="1384049136"/>
                    </a:ext>
                  </a:extLst>
                </a:gridCol>
                <a:gridCol w="1150620">
                  <a:extLst>
                    <a:ext uri="{9D8B030D-6E8A-4147-A177-3AD203B41FA5}">
                      <a16:colId xmlns:a16="http://schemas.microsoft.com/office/drawing/2014/main" val="1022036298"/>
                    </a:ext>
                  </a:extLst>
                </a:gridCol>
                <a:gridCol w="1379220">
                  <a:extLst>
                    <a:ext uri="{9D8B030D-6E8A-4147-A177-3AD203B41FA5}">
                      <a16:colId xmlns:a16="http://schemas.microsoft.com/office/drawing/2014/main" val="3029182537"/>
                    </a:ext>
                  </a:extLst>
                </a:gridCol>
              </a:tblGrid>
              <a:tr h="164134">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s-CO" sz="1100" b="1" i="0" u="none" strike="noStrike">
                          <a:solidFill>
                            <a:srgbClr val="000000"/>
                          </a:solidFill>
                          <a:effectLst/>
                          <a:latin typeface="Calibri" panose="020F0502020204030204" pitchFamily="34" charset="0"/>
                        </a:rPr>
                        <a:t>Tarifa Hora</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s-CO" sz="1100" b="1" i="0" u="none" strike="noStrike">
                          <a:solidFill>
                            <a:srgbClr val="000000"/>
                          </a:solidFill>
                          <a:effectLst/>
                          <a:latin typeface="Calibri" panose="020F0502020204030204" pitchFamily="34" charset="0"/>
                        </a:rPr>
                        <a:t>Cantidad Horas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s-CO" sz="1100" b="1" i="0" u="none" strike="noStrike">
                          <a:solidFill>
                            <a:srgbClr val="000000"/>
                          </a:solidFill>
                          <a:effectLst/>
                          <a:latin typeface="Calibri" panose="020F0502020204030204" pitchFamily="34" charset="0"/>
                        </a:rPr>
                        <a:t>SubTotal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s-CO" sz="1100" b="1" i="0" u="none" strike="noStrike">
                          <a:solidFill>
                            <a:srgbClr val="000000"/>
                          </a:solidFill>
                          <a:effectLst/>
                          <a:latin typeface="Calibri" panose="020F0502020204030204" pitchFamily="34" charset="0"/>
                        </a:rPr>
                        <a:t>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02342321"/>
                  </a:ext>
                </a:extLst>
              </a:tr>
              <a:tr h="164134">
                <a:tc>
                  <a:txBody>
                    <a:bodyPr/>
                    <a:lstStyle/>
                    <a:p>
                      <a:pPr algn="l" fontAlgn="b"/>
                      <a:r>
                        <a:rPr lang="es-CO" sz="1100" b="1" i="0" u="none" strike="noStrike">
                          <a:solidFill>
                            <a:srgbClr val="000000"/>
                          </a:solidFill>
                          <a:effectLst/>
                          <a:latin typeface="Calibri" panose="020F0502020204030204" pitchFamily="34" charset="0"/>
                        </a:rPr>
                        <a:t>ÉPICAS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794065950"/>
                  </a:ext>
                </a:extLst>
              </a:tr>
              <a:tr h="151941">
                <a:tc>
                  <a:txBody>
                    <a:bodyPr/>
                    <a:lstStyle/>
                    <a:p>
                      <a:pPr algn="l" fontAlgn="b"/>
                      <a:r>
                        <a:rPr lang="es-CO" sz="1100" b="1" i="0" u="none" strike="noStrike">
                          <a:solidFill>
                            <a:srgbClr val="FFFFFF"/>
                          </a:solidFill>
                          <a:effectLst/>
                          <a:latin typeface="Calibri" panose="020F0502020204030204" pitchFamily="34" charset="0"/>
                        </a:rPr>
                        <a:t>1. Registro de usuarios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36</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$760,000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1504097422"/>
                  </a:ext>
                </a:extLst>
              </a:tr>
              <a:tr h="151941">
                <a:tc>
                  <a:txBody>
                    <a:bodyPr/>
                    <a:lstStyle/>
                    <a:p>
                      <a:pPr algn="l" fontAlgn="b"/>
                      <a:r>
                        <a:rPr lang="es-CO" sz="1100" b="1" i="0" u="none" strike="noStrike">
                          <a:solidFill>
                            <a:srgbClr val="FFFFFF"/>
                          </a:solidFill>
                          <a:effectLst/>
                          <a:latin typeface="Calibri" panose="020F0502020204030204" pitchFamily="34" charset="0"/>
                        </a:rPr>
                        <a:t>2. Autenticación de usuarios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8</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$170,625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440883065"/>
                  </a:ext>
                </a:extLst>
              </a:tr>
              <a:tr h="151941">
                <a:tc>
                  <a:txBody>
                    <a:bodyPr/>
                    <a:lstStyle/>
                    <a:p>
                      <a:pPr algn="l" fontAlgn="b"/>
                      <a:r>
                        <a:rPr lang="es-CO" sz="1100" b="1" i="0" u="none" strike="noStrike">
                          <a:solidFill>
                            <a:srgbClr val="FFFFFF"/>
                          </a:solidFill>
                          <a:effectLst/>
                          <a:latin typeface="Calibri" panose="020F0502020204030204" pitchFamily="34" charset="0"/>
                        </a:rPr>
                        <a:t>3. Lugares de atención</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42</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$893,750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306772136"/>
                  </a:ext>
                </a:extLst>
              </a:tr>
              <a:tr h="151941">
                <a:tc>
                  <a:txBody>
                    <a:bodyPr/>
                    <a:lstStyle/>
                    <a:p>
                      <a:pPr algn="l" fontAlgn="b"/>
                      <a:r>
                        <a:rPr lang="es-CO" sz="1100" b="1" i="0" u="none" strike="noStrike">
                          <a:solidFill>
                            <a:srgbClr val="FFFFFF"/>
                          </a:solidFill>
                          <a:effectLst/>
                          <a:latin typeface="Calibri" panose="020F0502020204030204" pitchFamily="34" charset="0"/>
                        </a:rPr>
                        <a:t>4. EPS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32</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$726,250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3283359951"/>
                  </a:ext>
                </a:extLst>
              </a:tr>
              <a:tr h="151941">
                <a:tc>
                  <a:txBody>
                    <a:bodyPr/>
                    <a:lstStyle/>
                    <a:p>
                      <a:pPr algn="l" fontAlgn="b"/>
                      <a:r>
                        <a:rPr lang="es-CO" sz="1100" b="1" i="0" u="none" strike="noStrike">
                          <a:solidFill>
                            <a:srgbClr val="FFFFFF"/>
                          </a:solidFill>
                          <a:effectLst/>
                          <a:latin typeface="Calibri" panose="020F0502020204030204" pitchFamily="34" charset="0"/>
                        </a:rPr>
                        <a:t>5.Ubicación de usuario</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9</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$173,125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2738098982"/>
                  </a:ext>
                </a:extLst>
              </a:tr>
              <a:tr h="151941">
                <a:tc>
                  <a:txBody>
                    <a:bodyPr/>
                    <a:lstStyle/>
                    <a:p>
                      <a:pPr algn="l" fontAlgn="b"/>
                      <a:r>
                        <a:rPr lang="es-CO" sz="1100" b="1" i="0" u="none" strike="noStrike">
                          <a:solidFill>
                            <a:srgbClr val="FFFFFF"/>
                          </a:solidFill>
                          <a:effectLst/>
                          <a:latin typeface="Calibri" panose="020F0502020204030204" pitchFamily="34" charset="0"/>
                        </a:rPr>
                        <a:t>6. Disponibilidad de atención</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42</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$870,000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1405999539"/>
                  </a:ext>
                </a:extLst>
              </a:tr>
              <a:tr h="151941">
                <a:tc>
                  <a:txBody>
                    <a:bodyPr/>
                    <a:lstStyle/>
                    <a:p>
                      <a:pPr algn="l" fontAlgn="b"/>
                      <a:r>
                        <a:rPr lang="es-CO" sz="1100" b="1" i="0" u="none" strike="noStrike">
                          <a:solidFill>
                            <a:srgbClr val="FFFFFF"/>
                          </a:solidFill>
                          <a:effectLst/>
                          <a:latin typeface="Calibri" panose="020F0502020204030204" pitchFamily="34" charset="0"/>
                        </a:rPr>
                        <a:t>7. Reportes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40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$895,000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282491969"/>
                  </a:ext>
                </a:extLst>
              </a:tr>
              <a:tr h="151941">
                <a:tc>
                  <a:txBody>
                    <a:bodyPr/>
                    <a:lstStyle/>
                    <a:p>
                      <a:pPr algn="l" fontAlgn="b"/>
                      <a:r>
                        <a:rPr lang="es-CO" sz="1100" b="1" i="0" u="none" strike="noStrike">
                          <a:solidFill>
                            <a:srgbClr val="FFFFFF"/>
                          </a:solidFill>
                          <a:effectLst/>
                          <a:latin typeface="Calibri" panose="020F0502020204030204" pitchFamily="34" charset="0"/>
                        </a:rPr>
                        <a:t>8. Especialidades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37</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$788,750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2847616879"/>
                  </a:ext>
                </a:extLst>
              </a:tr>
              <a:tr h="151941">
                <a:tc>
                  <a:txBody>
                    <a:bodyPr/>
                    <a:lstStyle/>
                    <a:p>
                      <a:pPr algn="l" fontAlgn="b"/>
                      <a:r>
                        <a:rPr lang="es-CO" sz="1100" b="1" i="0" u="none" strike="noStrike">
                          <a:solidFill>
                            <a:srgbClr val="FFFFFF"/>
                          </a:solidFill>
                          <a:effectLst/>
                          <a:latin typeface="Calibri" panose="020F0502020204030204" pitchFamily="34" charset="0"/>
                        </a:rPr>
                        <a:t>9. Postmortem</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$472,500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404643406"/>
                  </a:ext>
                </a:extLst>
              </a:tr>
              <a:tr h="151941">
                <a:tc>
                  <a:txBody>
                    <a:bodyPr/>
                    <a:lstStyle/>
                    <a:p>
                      <a:pPr algn="l" fontAlgn="b"/>
                      <a:r>
                        <a:rPr lang="es-CO" sz="1100" b="1" i="0" u="none" strike="noStrike">
                          <a:solidFill>
                            <a:srgbClr val="FFFFFF"/>
                          </a:solidFill>
                          <a:effectLst/>
                          <a:latin typeface="Calibri" panose="020F0502020204030204" pitchFamily="34" charset="0"/>
                        </a:rPr>
                        <a:t>6. Reservas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$3,617,143</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0" i="0" u="none" strike="noStrike">
                          <a:solidFill>
                            <a:srgbClr val="FFFFFF"/>
                          </a:solidFill>
                          <a:effectLst/>
                          <a:latin typeface="Calibri" panose="020F0502020204030204" pitchFamily="34" charset="0"/>
                        </a:rPr>
                        <a:t>$1,100,000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374805288"/>
                  </a:ext>
                </a:extLst>
              </a:tr>
              <a:tr h="151941">
                <a:tc>
                  <a:txBody>
                    <a:bodyPr/>
                    <a:lstStyle/>
                    <a:p>
                      <a:pPr algn="l"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s-CO" sz="1100" b="1" i="0" u="none" strike="noStrike">
                          <a:solidFill>
                            <a:srgbClr val="000000"/>
                          </a:solidFill>
                          <a:effectLst/>
                          <a:latin typeface="Calibri" panose="020F0502020204030204" pitchFamily="34" charset="0"/>
                        </a:rPr>
                        <a:t>Tarifa Mes</a:t>
                      </a:r>
                    </a:p>
                  </a:txBody>
                  <a:tcPr marL="3842" marR="3842" marT="3842" marB="18442"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s-CO" sz="1100" b="1" i="0" u="none" strike="noStrike">
                          <a:solidFill>
                            <a:srgbClr val="000000"/>
                          </a:solidFill>
                          <a:effectLst/>
                          <a:latin typeface="Calibri" panose="020F0502020204030204" pitchFamily="34" charset="0"/>
                        </a:rPr>
                        <a:t>Cantidad</a:t>
                      </a:r>
                    </a:p>
                  </a:txBody>
                  <a:tcPr marL="3842" marR="3842" marT="3842" marB="18442"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s-CO" sz="1100" b="1" i="0" u="none" strike="noStrike">
                          <a:solidFill>
                            <a:srgbClr val="000000"/>
                          </a:solidFill>
                          <a:effectLst/>
                          <a:latin typeface="Calibri" panose="020F0502020204030204" pitchFamily="34" charset="0"/>
                        </a:rPr>
                        <a:t>SubTotal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s-CO" sz="1100" b="1" i="0" u="none" strike="noStrike">
                          <a:solidFill>
                            <a:srgbClr val="000000"/>
                          </a:solidFill>
                          <a:effectLst/>
                          <a:latin typeface="Calibri" panose="020F0502020204030204" pitchFamily="34" charset="0"/>
                        </a:rPr>
                        <a:t>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140063078"/>
                  </a:ext>
                </a:extLst>
              </a:tr>
              <a:tr h="151941">
                <a:tc>
                  <a:txBody>
                    <a:bodyPr/>
                    <a:lstStyle/>
                    <a:p>
                      <a:pPr algn="l" fontAlgn="b"/>
                      <a:r>
                        <a:rPr lang="es-CO" sz="1100" b="1" i="0" u="none" strike="noStrike">
                          <a:solidFill>
                            <a:srgbClr val="FFFFFF"/>
                          </a:solidFill>
                          <a:effectLst/>
                          <a:latin typeface="Calibri" panose="020F0502020204030204" pitchFamily="34" charset="0"/>
                        </a:rPr>
                        <a:t>Costos directos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endParaRPr lang="es-CO" sz="1100" b="0" i="0" u="none" strike="noStrike">
                        <a:solidFill>
                          <a:srgbClr val="FFFFFF"/>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s-CO" sz="1100" b="1" i="0" u="none" strike="noStrike">
                          <a:solidFill>
                            <a:srgbClr val="FFFFFF"/>
                          </a:solidFill>
                          <a:effectLst/>
                          <a:latin typeface="Calibri" panose="020F0502020204030204" pitchFamily="34" charset="0"/>
                        </a:rPr>
                        <a:t>$30,248,300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510454412"/>
                  </a:ext>
                </a:extLst>
              </a:tr>
              <a:tr h="151941">
                <a:tc>
                  <a:txBody>
                    <a:bodyPr/>
                    <a:lstStyle/>
                    <a:p>
                      <a:pPr algn="l" fontAlgn="b"/>
                      <a:r>
                        <a:rPr lang="es-CO" sz="1100" b="0" i="0" u="none" strike="noStrike">
                          <a:solidFill>
                            <a:srgbClr val="000000"/>
                          </a:solidFill>
                          <a:effectLst/>
                          <a:latin typeface="Calibri" panose="020F0502020204030204" pitchFamily="34" charset="0"/>
                        </a:rPr>
                        <a:t>Servicios Cloud AWS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$7,600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8</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$60,800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3107554"/>
                  </a:ext>
                </a:extLst>
              </a:tr>
              <a:tr h="151941">
                <a:tc>
                  <a:txBody>
                    <a:bodyPr/>
                    <a:lstStyle/>
                    <a:p>
                      <a:pPr algn="l" fontAlgn="b"/>
                      <a:r>
                        <a:rPr lang="es-CO" sz="1100" b="0" i="0" u="none" strike="noStrike">
                          <a:solidFill>
                            <a:srgbClr val="000000"/>
                          </a:solidFill>
                          <a:effectLst/>
                          <a:latin typeface="Calibri" panose="020F0502020204030204" pitchFamily="34" charset="0"/>
                        </a:rPr>
                        <a:t>Licencia Antivirus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$12,500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$187,500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22158549"/>
                  </a:ext>
                </a:extLst>
              </a:tr>
              <a:tr h="151941">
                <a:tc>
                  <a:txBody>
                    <a:bodyPr/>
                    <a:lstStyle/>
                    <a:p>
                      <a:pPr algn="l" fontAlgn="b"/>
                      <a:r>
                        <a:rPr lang="es-CO" sz="1100" b="0" i="0" u="none" strike="noStrike">
                          <a:solidFill>
                            <a:srgbClr val="000000"/>
                          </a:solidFill>
                          <a:effectLst/>
                          <a:latin typeface="Calibri" panose="020F0502020204030204" pitchFamily="34" charset="0"/>
                        </a:rPr>
                        <a:t>Computador </a:t>
                      </a:r>
                      <a:r>
                        <a:rPr lang="es-CO" sz="1100" b="0" i="0" u="none" strike="noStrike" err="1">
                          <a:solidFill>
                            <a:srgbClr val="000000"/>
                          </a:solidFill>
                          <a:effectLst/>
                          <a:latin typeface="Calibri" panose="020F0502020204030204" pitchFamily="34" charset="0"/>
                        </a:rPr>
                        <a:t>Portatil</a:t>
                      </a:r>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$2,000,000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100" b="0" i="0" u="none" strike="noStrike">
                          <a:solidFill>
                            <a:srgbClr val="000000"/>
                          </a:solidFill>
                          <a:effectLst/>
                          <a:latin typeface="Calibri" panose="020F0502020204030204" pitchFamily="34" charset="0"/>
                        </a:rPr>
                        <a:t>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$30,000,000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94423485"/>
                  </a:ext>
                </a:extLst>
              </a:tr>
              <a:tr h="188518">
                <a:tc>
                  <a:txBody>
                    <a:bodyPr/>
                    <a:lstStyle/>
                    <a:p>
                      <a:pPr algn="l"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1" i="0" u="none" strike="noStrike">
                          <a:solidFill>
                            <a:srgbClr val="000000"/>
                          </a:solidFill>
                          <a:effectLst/>
                          <a:latin typeface="Calibri" panose="020F0502020204030204" pitchFamily="34" charset="0"/>
                        </a:rPr>
                        <a:t>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B"/>
                    </a:solidFill>
                  </a:tcPr>
                </a:tc>
                <a:tc>
                  <a:txBody>
                    <a:bodyPr/>
                    <a:lstStyle/>
                    <a:p>
                      <a:pPr algn="ctr" fontAlgn="b"/>
                      <a:r>
                        <a:rPr lang="es-CO" sz="1100" b="1" i="0" u="none" strike="noStrike">
                          <a:solidFill>
                            <a:srgbClr val="000000"/>
                          </a:solidFill>
                          <a:effectLst/>
                          <a:latin typeface="Calibri" panose="020F0502020204030204" pitchFamily="34" charset="0"/>
                        </a:rPr>
                        <a:t>$34,371,425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69B"/>
                    </a:solidFill>
                  </a:tcPr>
                </a:tc>
                <a:extLst>
                  <a:ext uri="{0D108BD9-81ED-4DB2-BD59-A6C34878D82A}">
                    <a16:rowId xmlns:a16="http://schemas.microsoft.com/office/drawing/2014/main" val="504828635"/>
                  </a:ext>
                </a:extLst>
              </a:tr>
              <a:tr h="151941">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F3F3F"/>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F3F3F"/>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F3F3F"/>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F3F3F"/>
                    </a:solidFill>
                  </a:tcPr>
                </a:tc>
                <a:tc>
                  <a:txBody>
                    <a:bodyPr/>
                    <a:lstStyle/>
                    <a:p>
                      <a:pPr algn="ctr" fontAlgn="b"/>
                      <a:endParaRPr lang="es-CO" sz="1100" b="1" i="0" u="none" strike="noStrike">
                        <a:solidFill>
                          <a:srgbClr val="000000"/>
                        </a:solidFill>
                        <a:effectLst/>
                        <a:latin typeface="Calibri" panose="020F0502020204030204" pitchFamily="34" charset="0"/>
                      </a:endParaRPr>
                    </a:p>
                  </a:txBody>
                  <a:tcPr marL="3842" marR="3842" marT="3842" marB="18442"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F3F3F"/>
                    </a:solidFill>
                  </a:tcPr>
                </a:tc>
                <a:extLst>
                  <a:ext uri="{0D108BD9-81ED-4DB2-BD59-A6C34878D82A}">
                    <a16:rowId xmlns:a16="http://schemas.microsoft.com/office/drawing/2014/main" val="3392019927"/>
                  </a:ext>
                </a:extLst>
              </a:tr>
              <a:tr h="151941">
                <a:tc>
                  <a:txBody>
                    <a:bodyPr/>
                    <a:lstStyle/>
                    <a:p>
                      <a:pPr algn="l" fontAlgn="b"/>
                      <a:r>
                        <a:rPr lang="es-CO" sz="1100" b="1" i="0" u="none" strike="noStrike">
                          <a:solidFill>
                            <a:srgbClr val="000000"/>
                          </a:solidFill>
                          <a:effectLst/>
                          <a:latin typeface="Calibri" panose="020F0502020204030204" pitchFamily="34" charset="0"/>
                        </a:rPr>
                        <a:t>2. Costos Indirectos</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tc>
                  <a:txBody>
                    <a:bodyPr/>
                    <a:lstStyle/>
                    <a:p>
                      <a:pPr algn="ctr" fontAlgn="b"/>
                      <a:r>
                        <a:rPr lang="es-CO" sz="1100" b="1" i="0" u="none" strike="noStrike">
                          <a:solidFill>
                            <a:srgbClr val="000000"/>
                          </a:solidFill>
                          <a:effectLst/>
                          <a:latin typeface="Calibri" panose="020F0502020204030204" pitchFamily="34" charset="0"/>
                        </a:rPr>
                        <a:t>$1,800,000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4200295985"/>
                  </a:ext>
                </a:extLst>
              </a:tr>
              <a:tr h="151941">
                <a:tc>
                  <a:txBody>
                    <a:bodyPr/>
                    <a:lstStyle/>
                    <a:p>
                      <a:pPr algn="l" fontAlgn="b"/>
                      <a:r>
                        <a:rPr lang="es-CO" sz="1100" b="0" i="0" u="none" strike="noStrike">
                          <a:solidFill>
                            <a:srgbClr val="000000"/>
                          </a:solidFill>
                          <a:effectLst/>
                          <a:latin typeface="Calibri" panose="020F0502020204030204" pitchFamily="34" charset="0"/>
                        </a:rPr>
                        <a:t>Internet</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$120,000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15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0" i="0" u="none" strike="noStrike">
                          <a:solidFill>
                            <a:srgbClr val="000000"/>
                          </a:solidFill>
                          <a:effectLst/>
                          <a:latin typeface="Calibri" panose="020F0502020204030204" pitchFamily="34" charset="0"/>
                        </a:rPr>
                        <a:t>$1,800,000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31176679"/>
                  </a:ext>
                </a:extLst>
              </a:tr>
              <a:tr h="188518">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1100" b="1" i="0" u="none" strike="noStrike">
                          <a:solidFill>
                            <a:srgbClr val="000000"/>
                          </a:solidFill>
                          <a:effectLst/>
                          <a:latin typeface="Calibri" panose="020F0502020204030204" pitchFamily="34" charset="0"/>
                        </a:rPr>
                        <a:t>Total</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tc>
                  <a:txBody>
                    <a:bodyPr/>
                    <a:lstStyle/>
                    <a:p>
                      <a:pPr algn="ctr" fontAlgn="b"/>
                      <a:r>
                        <a:rPr lang="es-CO" sz="1100" b="1" i="0" u="none" strike="noStrike">
                          <a:solidFill>
                            <a:srgbClr val="000000"/>
                          </a:solidFill>
                          <a:effectLst/>
                          <a:latin typeface="Calibri" panose="020F0502020204030204" pitchFamily="34" charset="0"/>
                        </a:rPr>
                        <a:t>$1,800,000</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2299794622"/>
                  </a:ext>
                </a:extLst>
              </a:tr>
              <a:tr h="212902">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s-CO" sz="1100" b="1" i="0" u="none" strike="noStrike">
                          <a:solidFill>
                            <a:srgbClr val="000000"/>
                          </a:solidFill>
                          <a:effectLst/>
                          <a:latin typeface="Calibri" panose="020F0502020204030204" pitchFamily="34" charset="0"/>
                        </a:rPr>
                        <a:t>Total Sin IVA</a:t>
                      </a:r>
                    </a:p>
                  </a:txBody>
                  <a:tcPr marL="3842" marR="3842" marT="3842" marB="1844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tc>
                  <a:txBody>
                    <a:bodyPr/>
                    <a:lstStyle/>
                    <a:p>
                      <a:pPr algn="ctr" fontAlgn="b"/>
                      <a:r>
                        <a:rPr lang="es-CO" sz="1100" b="1" i="0" u="none" strike="noStrike">
                          <a:solidFill>
                            <a:srgbClr val="000000"/>
                          </a:solidFill>
                          <a:effectLst/>
                          <a:latin typeface="Calibri" panose="020F0502020204030204" pitchFamily="34" charset="0"/>
                        </a:rPr>
                        <a:t>$36,171,425</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3471918837"/>
                  </a:ext>
                </a:extLst>
              </a:tr>
              <a:tr h="212902">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100" b="0"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100" b="1" i="0" u="none" strike="noStrike">
                        <a:solidFill>
                          <a:srgbClr val="000000"/>
                        </a:solidFill>
                        <a:effectLst/>
                        <a:latin typeface="Calibri" panose="020F0502020204030204" pitchFamily="34" charset="0"/>
                      </a:endParaRP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s-CO" sz="1100" b="1" i="0" u="none" strike="noStrike">
                          <a:solidFill>
                            <a:srgbClr val="000000"/>
                          </a:solidFill>
                          <a:effectLst/>
                          <a:latin typeface="Calibri" panose="020F0502020204030204" pitchFamily="34" charset="0"/>
                        </a:rPr>
                        <a:t>Total Con IVA</a:t>
                      </a:r>
                    </a:p>
                  </a:txBody>
                  <a:tcPr marL="3842" marR="3842" marT="3842" marB="1844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tc>
                  <a:txBody>
                    <a:bodyPr/>
                    <a:lstStyle/>
                    <a:p>
                      <a:pPr algn="ctr" fontAlgn="b"/>
                      <a:r>
                        <a:rPr lang="es-CO" sz="1100" b="1" i="0" u="none" strike="noStrike">
                          <a:solidFill>
                            <a:srgbClr val="000000"/>
                          </a:solidFill>
                          <a:effectLst/>
                          <a:latin typeface="Calibri" panose="020F0502020204030204" pitchFamily="34" charset="0"/>
                        </a:rPr>
                        <a:t>$41,958,853</a:t>
                      </a:r>
                    </a:p>
                  </a:txBody>
                  <a:tcPr marL="3842" marR="3842" marT="3842" marB="1844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4129713874"/>
                  </a:ext>
                </a:extLst>
              </a:tr>
            </a:tbl>
          </a:graphicData>
        </a:graphic>
      </p:graphicFrame>
      <p:grpSp>
        <p:nvGrpSpPr>
          <p:cNvPr id="10" name="Google Shape;8731;p68"/>
          <p:cNvGrpSpPr/>
          <p:nvPr/>
        </p:nvGrpSpPr>
        <p:grpSpPr>
          <a:xfrm>
            <a:off x="203165" y="4024434"/>
            <a:ext cx="758469" cy="915981"/>
            <a:chOff x="2404875" y="3592725"/>
            <a:chExt cx="298525" cy="293825"/>
          </a:xfrm>
        </p:grpSpPr>
        <p:sp>
          <p:nvSpPr>
            <p:cNvPr id="11" name="Google Shape;8732;p6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733;p6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34;p6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20525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3"/>
          <p:cNvSpPr txBox="1">
            <a:spLocks noGrp="1"/>
          </p:cNvSpPr>
          <p:nvPr>
            <p:ph type="ctrTitle"/>
          </p:nvPr>
        </p:nvSpPr>
        <p:spPr>
          <a:xfrm flipH="1">
            <a:off x="1180002" y="1347038"/>
            <a:ext cx="6676217"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RIESGOS</a:t>
            </a:r>
            <a:endParaRPr/>
          </a:p>
        </p:txBody>
      </p:sp>
      <p:sp>
        <p:nvSpPr>
          <p:cNvPr id="398" name="Google Shape;398;p43"/>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cxnSp>
        <p:nvCxnSpPr>
          <p:cNvPr id="399" name="Google Shape;399;p43"/>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
        <p:nvSpPr>
          <p:cNvPr id="400" name="Google Shape;400;p43"/>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Positivos – Negativos</a:t>
            </a:r>
            <a:endParaRPr/>
          </a:p>
        </p:txBody>
      </p:sp>
    </p:spTree>
    <p:extLst>
      <p:ext uri="{BB962C8B-B14F-4D97-AF65-F5344CB8AC3E}">
        <p14:creationId xmlns:p14="http://schemas.microsoft.com/office/powerpoint/2010/main" val="1507141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241620" y="2446810"/>
            <a:ext cx="2824575"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TABLA DE CONTENIDOS</a:t>
            </a:r>
            <a:endParaRPr/>
          </a:p>
        </p:txBody>
      </p:sp>
      <p:sp>
        <p:nvSpPr>
          <p:cNvPr id="151" name="Google Shape;151;p30"/>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PRESENTACIÓN</a:t>
            </a:r>
            <a:endParaRPr/>
          </a:p>
        </p:txBody>
      </p:sp>
      <p:sp>
        <p:nvSpPr>
          <p:cNvPr id="152" name="Google Shape;152;p30"/>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CO"/>
              <a:t>Integrantes del Equipo</a:t>
            </a:r>
          </a:p>
          <a:p>
            <a:pPr marL="0" lvl="0" indent="0" algn="r" rtl="0">
              <a:spcBef>
                <a:spcPts val="0"/>
              </a:spcBef>
              <a:spcAft>
                <a:spcPts val="0"/>
              </a:spcAft>
              <a:buNone/>
            </a:pPr>
            <a:r>
              <a:rPr lang="es-CO"/>
              <a:t>Modelos de Negocio</a:t>
            </a:r>
          </a:p>
          <a:p>
            <a:pPr marL="0" indent="0"/>
            <a:r>
              <a:rPr lang="es-CO"/>
              <a:t> </a:t>
            </a:r>
            <a:r>
              <a:rPr lang="es-CO" err="1"/>
              <a:t>SiMed</a:t>
            </a:r>
          </a:p>
        </p:txBody>
      </p:sp>
      <p:sp>
        <p:nvSpPr>
          <p:cNvPr id="153" name="Google Shape;153;p30"/>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WBS</a:t>
            </a:r>
            <a:endParaRPr/>
          </a:p>
        </p:txBody>
      </p:sp>
      <p:sp>
        <p:nvSpPr>
          <p:cNvPr id="154" name="Google Shape;154;p30"/>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p>
            <a:pPr marL="0" lvl="0" indent="0"/>
            <a:r>
              <a:rPr lang="en" b="1"/>
              <a:t>Work Breakdown </a:t>
            </a:r>
          </a:p>
          <a:p>
            <a:pPr marL="0" lvl="0" indent="0"/>
            <a:r>
              <a:rPr lang="en" b="1"/>
              <a:t>Structure</a:t>
            </a:r>
            <a:endParaRPr lang="en"/>
          </a:p>
        </p:txBody>
      </p:sp>
      <p:sp>
        <p:nvSpPr>
          <p:cNvPr id="155" name="Google Shape;155;p30"/>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56" name="Google Shape;156;p30"/>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57" name="Google Shape;157;p30"/>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58" name="Google Shape;158;p30"/>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30"/>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0"/>
          <p:cNvSpPr txBox="1">
            <a:spLocks noGrp="1"/>
          </p:cNvSpPr>
          <p:nvPr>
            <p:ph type="title" idx="6"/>
          </p:nvPr>
        </p:nvSpPr>
        <p:spPr>
          <a:xfrm>
            <a:off x="2536140" y="3106242"/>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61" name="Google Shape;161;p30"/>
          <p:cNvSpPr txBox="1">
            <a:spLocks noGrp="1"/>
          </p:cNvSpPr>
          <p:nvPr>
            <p:ph type="title" idx="7"/>
          </p:nvPr>
        </p:nvSpPr>
        <p:spPr>
          <a:xfrm>
            <a:off x="6259960" y="623995"/>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62" name="Google Shape;162;p30"/>
          <p:cNvSpPr txBox="1">
            <a:spLocks noGrp="1"/>
          </p:cNvSpPr>
          <p:nvPr>
            <p:ph type="title" idx="8"/>
          </p:nvPr>
        </p:nvSpPr>
        <p:spPr>
          <a:xfrm>
            <a:off x="6259960" y="164369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63" name="Google Shape;163;p30"/>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CRONOGRAMA</a:t>
            </a:r>
            <a:endParaRPr/>
          </a:p>
        </p:txBody>
      </p:sp>
      <p:sp>
        <p:nvSpPr>
          <p:cNvPr id="164" name="Google Shape;164;p30"/>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CO"/>
              <a:t>Actividades</a:t>
            </a:r>
          </a:p>
        </p:txBody>
      </p:sp>
      <p:sp>
        <p:nvSpPr>
          <p:cNvPr id="165" name="Google Shape;165;p30"/>
          <p:cNvSpPr txBox="1">
            <a:spLocks noGrp="1"/>
          </p:cNvSpPr>
          <p:nvPr>
            <p:ph type="ctrTitle" idx="16"/>
          </p:nvPr>
        </p:nvSpPr>
        <p:spPr>
          <a:xfrm>
            <a:off x="7149510" y="45600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COSTOS</a:t>
            </a:r>
            <a:endParaRPr/>
          </a:p>
        </p:txBody>
      </p:sp>
      <p:sp>
        <p:nvSpPr>
          <p:cNvPr id="166" name="Google Shape;166;p30"/>
          <p:cNvSpPr txBox="1">
            <a:spLocks noGrp="1"/>
          </p:cNvSpPr>
          <p:nvPr>
            <p:ph type="subTitle" idx="17"/>
          </p:nvPr>
        </p:nvSpPr>
        <p:spPr>
          <a:xfrm>
            <a:off x="7149510" y="910828"/>
            <a:ext cx="1674300" cy="572400"/>
          </a:xfrm>
          <a:prstGeom prst="rect">
            <a:avLst/>
          </a:prstGeom>
        </p:spPr>
        <p:txBody>
          <a:bodyPr spcFirstLastPara="1" wrap="square" lIns="91425" tIns="91425" rIns="91425" bIns="91425" anchor="t" anchorCtr="0">
            <a:noAutofit/>
          </a:bodyPr>
          <a:lstStyle/>
          <a:p>
            <a:pPr marL="0" indent="0"/>
            <a:r>
              <a:rPr lang="es-CO"/>
              <a:t>Directos  </a:t>
            </a:r>
            <a:r>
              <a:rPr lang="en"/>
              <a:t>- </a:t>
            </a:r>
            <a:r>
              <a:rPr lang="es-CO"/>
              <a:t>Indirectos </a:t>
            </a:r>
          </a:p>
        </p:txBody>
      </p:sp>
      <p:sp>
        <p:nvSpPr>
          <p:cNvPr id="167" name="Google Shape;167;p30"/>
          <p:cNvSpPr txBox="1">
            <a:spLocks noGrp="1"/>
          </p:cNvSpPr>
          <p:nvPr>
            <p:ph type="ctrTitle" idx="18"/>
          </p:nvPr>
        </p:nvSpPr>
        <p:spPr>
          <a:xfrm>
            <a:off x="337823" y="2907757"/>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REQUISITOS</a:t>
            </a:r>
            <a:endParaRPr/>
          </a:p>
        </p:txBody>
      </p:sp>
      <p:sp>
        <p:nvSpPr>
          <p:cNvPr id="168" name="Google Shape;168;p30"/>
          <p:cNvSpPr txBox="1">
            <a:spLocks noGrp="1"/>
          </p:cNvSpPr>
          <p:nvPr>
            <p:ph type="subTitle" idx="19"/>
          </p:nvPr>
        </p:nvSpPr>
        <p:spPr>
          <a:xfrm>
            <a:off x="608275" y="3387978"/>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CO"/>
              <a:t>Funcionales – No Funcionales</a:t>
            </a:r>
          </a:p>
        </p:txBody>
      </p:sp>
      <p:sp>
        <p:nvSpPr>
          <p:cNvPr id="169" name="Google Shape;169;p30"/>
          <p:cNvSpPr txBox="1">
            <a:spLocks noGrp="1"/>
          </p:cNvSpPr>
          <p:nvPr>
            <p:ph type="ctrTitle" idx="20"/>
          </p:nvPr>
        </p:nvSpPr>
        <p:spPr>
          <a:xfrm>
            <a:off x="7149510" y="132301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MX"/>
              <a:t>RIESGOS</a:t>
            </a:r>
            <a:endParaRPr/>
          </a:p>
        </p:txBody>
      </p:sp>
      <p:sp>
        <p:nvSpPr>
          <p:cNvPr id="170" name="Google Shape;170;p30"/>
          <p:cNvSpPr txBox="1">
            <a:spLocks noGrp="1"/>
          </p:cNvSpPr>
          <p:nvPr>
            <p:ph type="subTitle" idx="21"/>
          </p:nvPr>
        </p:nvSpPr>
        <p:spPr>
          <a:xfrm>
            <a:off x="7149510" y="1777833"/>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a:t>Positivos- Negativos</a:t>
            </a:r>
          </a:p>
        </p:txBody>
      </p:sp>
      <p:sp>
        <p:nvSpPr>
          <p:cNvPr id="2" name="Google Shape;162;p30">
            <a:extLst>
              <a:ext uri="{FF2B5EF4-FFF2-40B4-BE49-F238E27FC236}">
                <a16:creationId xmlns:a16="http://schemas.microsoft.com/office/drawing/2014/main" id="{AA808A1D-6CAF-4005-AEE7-5931878E4513}"/>
              </a:ext>
            </a:extLst>
          </p:cNvPr>
          <p:cNvSpPr txBox="1">
            <a:spLocks/>
          </p:cNvSpPr>
          <p:nvPr/>
        </p:nvSpPr>
        <p:spPr>
          <a:xfrm>
            <a:off x="6282964" y="2518555"/>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t>07</a:t>
            </a:r>
          </a:p>
        </p:txBody>
      </p:sp>
      <p:sp>
        <p:nvSpPr>
          <p:cNvPr id="3" name="Google Shape;169;p30">
            <a:extLst>
              <a:ext uri="{FF2B5EF4-FFF2-40B4-BE49-F238E27FC236}">
                <a16:creationId xmlns:a16="http://schemas.microsoft.com/office/drawing/2014/main" id="{6DCEDB3F-53AF-452E-BAB4-3D08DDCC1BBD}"/>
              </a:ext>
            </a:extLst>
          </p:cNvPr>
          <p:cNvSpPr txBox="1">
            <a:spLocks/>
          </p:cNvSpPr>
          <p:nvPr/>
        </p:nvSpPr>
        <p:spPr>
          <a:xfrm>
            <a:off x="7172514" y="2197875"/>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s-MX"/>
              <a:t>ARQUITECTURA</a:t>
            </a:r>
          </a:p>
        </p:txBody>
      </p:sp>
      <p:sp>
        <p:nvSpPr>
          <p:cNvPr id="4" name="Google Shape;170;p30">
            <a:extLst>
              <a:ext uri="{FF2B5EF4-FFF2-40B4-BE49-F238E27FC236}">
                <a16:creationId xmlns:a16="http://schemas.microsoft.com/office/drawing/2014/main" id="{211FBAC1-9851-4CAD-A3ED-9B7380103A07}"/>
              </a:ext>
            </a:extLst>
          </p:cNvPr>
          <p:cNvSpPr txBox="1">
            <a:spLocks/>
          </p:cNvSpPr>
          <p:nvPr/>
        </p:nvSpPr>
        <p:spPr>
          <a:xfrm>
            <a:off x="7172514" y="2652695"/>
            <a:ext cx="16743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ES"/>
              <a:t>Estilos - Patrones</a:t>
            </a:r>
          </a:p>
        </p:txBody>
      </p:sp>
      <p:sp>
        <p:nvSpPr>
          <p:cNvPr id="29" name="Google Shape;162;p30">
            <a:extLst>
              <a:ext uri="{FF2B5EF4-FFF2-40B4-BE49-F238E27FC236}">
                <a16:creationId xmlns:a16="http://schemas.microsoft.com/office/drawing/2014/main" id="{38FBDBB5-360E-49CC-9059-9EACD9BD183B}"/>
              </a:ext>
            </a:extLst>
          </p:cNvPr>
          <p:cNvSpPr txBox="1">
            <a:spLocks/>
          </p:cNvSpPr>
          <p:nvPr/>
        </p:nvSpPr>
        <p:spPr>
          <a:xfrm>
            <a:off x="6309985" y="3316498"/>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t>08</a:t>
            </a:r>
          </a:p>
        </p:txBody>
      </p:sp>
      <p:sp>
        <p:nvSpPr>
          <p:cNvPr id="30" name="Google Shape;169;p30">
            <a:extLst>
              <a:ext uri="{FF2B5EF4-FFF2-40B4-BE49-F238E27FC236}">
                <a16:creationId xmlns:a16="http://schemas.microsoft.com/office/drawing/2014/main" id="{EC98AAC5-EF23-4820-98D3-6415EF4AD801}"/>
              </a:ext>
            </a:extLst>
          </p:cNvPr>
          <p:cNvSpPr txBox="1">
            <a:spLocks/>
          </p:cNvSpPr>
          <p:nvPr/>
        </p:nvSpPr>
        <p:spPr>
          <a:xfrm>
            <a:off x="7199535" y="2995818"/>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s-MX"/>
              <a:t>HERRAMIENTAS</a:t>
            </a:r>
            <a:endParaRPr lang="es-ES"/>
          </a:p>
        </p:txBody>
      </p:sp>
      <p:sp>
        <p:nvSpPr>
          <p:cNvPr id="31" name="Google Shape;170;p30">
            <a:extLst>
              <a:ext uri="{FF2B5EF4-FFF2-40B4-BE49-F238E27FC236}">
                <a16:creationId xmlns:a16="http://schemas.microsoft.com/office/drawing/2014/main" id="{48EA66CF-072B-4394-A07A-3F85425B7436}"/>
              </a:ext>
            </a:extLst>
          </p:cNvPr>
          <p:cNvSpPr txBox="1">
            <a:spLocks/>
          </p:cNvSpPr>
          <p:nvPr/>
        </p:nvSpPr>
        <p:spPr>
          <a:xfrm>
            <a:off x="7199535" y="3450638"/>
            <a:ext cx="16743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ES"/>
              <a:t>Implementación de Arquitectura</a:t>
            </a:r>
          </a:p>
        </p:txBody>
      </p:sp>
      <p:sp>
        <p:nvSpPr>
          <p:cNvPr id="32" name="Google Shape;162;p30">
            <a:extLst>
              <a:ext uri="{FF2B5EF4-FFF2-40B4-BE49-F238E27FC236}">
                <a16:creationId xmlns:a16="http://schemas.microsoft.com/office/drawing/2014/main" id="{6EB7FBFE-6CB8-425A-A6BA-A0FD30C416A5}"/>
              </a:ext>
            </a:extLst>
          </p:cNvPr>
          <p:cNvSpPr txBox="1">
            <a:spLocks/>
          </p:cNvSpPr>
          <p:nvPr/>
        </p:nvSpPr>
        <p:spPr>
          <a:xfrm>
            <a:off x="6336879" y="4049363"/>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t>09</a:t>
            </a:r>
          </a:p>
        </p:txBody>
      </p:sp>
      <p:sp>
        <p:nvSpPr>
          <p:cNvPr id="33" name="Google Shape;169;p30">
            <a:extLst>
              <a:ext uri="{FF2B5EF4-FFF2-40B4-BE49-F238E27FC236}">
                <a16:creationId xmlns:a16="http://schemas.microsoft.com/office/drawing/2014/main" id="{E65D15D9-ED5A-4B06-9144-52AB8A28AB30}"/>
              </a:ext>
            </a:extLst>
          </p:cNvPr>
          <p:cNvSpPr txBox="1">
            <a:spLocks/>
          </p:cNvSpPr>
          <p:nvPr/>
        </p:nvSpPr>
        <p:spPr>
          <a:xfrm>
            <a:off x="7226429" y="3728683"/>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s-MX"/>
              <a:t>MOCKUPS</a:t>
            </a:r>
            <a:endParaRPr lang="es-ES"/>
          </a:p>
        </p:txBody>
      </p:sp>
      <p:sp>
        <p:nvSpPr>
          <p:cNvPr id="34" name="Google Shape;170;p30">
            <a:extLst>
              <a:ext uri="{FF2B5EF4-FFF2-40B4-BE49-F238E27FC236}">
                <a16:creationId xmlns:a16="http://schemas.microsoft.com/office/drawing/2014/main" id="{F03144CD-F99B-4529-88FF-A60BF13AF517}"/>
              </a:ext>
            </a:extLst>
          </p:cNvPr>
          <p:cNvSpPr txBox="1">
            <a:spLocks/>
          </p:cNvSpPr>
          <p:nvPr/>
        </p:nvSpPr>
        <p:spPr>
          <a:xfrm>
            <a:off x="7226429" y="4183503"/>
            <a:ext cx="16743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9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ES"/>
              <a:t>Presentación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61039" y="230930"/>
            <a:ext cx="5214300" cy="6453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RIESGOS POSITIVOS</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4" name="Tabla 3"/>
          <p:cNvGraphicFramePr>
            <a:graphicFrameLocks noGrp="1"/>
          </p:cNvGraphicFramePr>
          <p:nvPr>
            <p:extLst>
              <p:ext uri="{D42A27DB-BD31-4B8C-83A1-F6EECF244321}">
                <p14:modId xmlns:p14="http://schemas.microsoft.com/office/powerpoint/2010/main" val="2251260472"/>
              </p:ext>
            </p:extLst>
          </p:nvPr>
        </p:nvGraphicFramePr>
        <p:xfrm>
          <a:off x="508000" y="1001870"/>
          <a:ext cx="7950199" cy="3591560"/>
        </p:xfrm>
        <a:graphic>
          <a:graphicData uri="http://schemas.openxmlformats.org/drawingml/2006/table">
            <a:tbl>
              <a:tblPr firstRow="1" bandRow="1">
                <a:tableStyleId>{35758FB7-9AC5-4552-8A53-C91805E547FA}</a:tableStyleId>
              </a:tblPr>
              <a:tblGrid>
                <a:gridCol w="4229100">
                  <a:extLst>
                    <a:ext uri="{9D8B030D-6E8A-4147-A177-3AD203B41FA5}">
                      <a16:colId xmlns:a16="http://schemas.microsoft.com/office/drawing/2014/main" val="1757889300"/>
                    </a:ext>
                  </a:extLst>
                </a:gridCol>
                <a:gridCol w="1739900">
                  <a:extLst>
                    <a:ext uri="{9D8B030D-6E8A-4147-A177-3AD203B41FA5}">
                      <a16:colId xmlns:a16="http://schemas.microsoft.com/office/drawing/2014/main" val="2143340522"/>
                    </a:ext>
                  </a:extLst>
                </a:gridCol>
                <a:gridCol w="1981199">
                  <a:extLst>
                    <a:ext uri="{9D8B030D-6E8A-4147-A177-3AD203B41FA5}">
                      <a16:colId xmlns:a16="http://schemas.microsoft.com/office/drawing/2014/main" val="2882195721"/>
                    </a:ext>
                  </a:extLst>
                </a:gridCol>
              </a:tblGrid>
              <a:tr h="370840">
                <a:tc>
                  <a:txBody>
                    <a:bodyPr/>
                    <a:lstStyle/>
                    <a:p>
                      <a:pPr algn="ctr" rtl="0" fontAlgn="base"/>
                      <a:r>
                        <a:rPr lang="es-CO" sz="1600" b="1" i="0">
                          <a:solidFill>
                            <a:schemeClr val="tx1"/>
                          </a:solidFill>
                          <a:effectLst/>
                          <a:latin typeface="Calibri" panose="020F0502020204030204" pitchFamily="34" charset="0"/>
                        </a:rPr>
                        <a:t>Riesgo</a:t>
                      </a:r>
                      <a:r>
                        <a:rPr lang="es-CO" sz="1600" b="0" i="0">
                          <a:solidFill>
                            <a:schemeClr val="tx1"/>
                          </a:solidFill>
                          <a:effectLst/>
                          <a:latin typeface="Calibri" panose="020F0502020204030204" pitchFamily="34" charset="0"/>
                        </a:rPr>
                        <a:t> </a:t>
                      </a:r>
                      <a:endParaRPr lang="es-CO" sz="2000" b="0" i="0">
                        <a:solidFill>
                          <a:schemeClr val="tx1"/>
                        </a:solidFill>
                        <a:effectLst/>
                      </a:endParaRPr>
                    </a:p>
                  </a:txBody>
                  <a:tcPr anchor="ctr"/>
                </a:tc>
                <a:tc>
                  <a:txBody>
                    <a:bodyPr/>
                    <a:lstStyle/>
                    <a:p>
                      <a:pPr algn="ctr" rtl="0" fontAlgn="base"/>
                      <a:r>
                        <a:rPr lang="es-CO" sz="1600" b="1" i="0">
                          <a:solidFill>
                            <a:schemeClr val="tx1"/>
                          </a:solidFill>
                          <a:effectLst/>
                          <a:latin typeface="Calibri" panose="020F0502020204030204" pitchFamily="34" charset="0"/>
                        </a:rPr>
                        <a:t>Impacto</a:t>
                      </a:r>
                      <a:r>
                        <a:rPr lang="es-CO" sz="1600" b="0" i="0">
                          <a:solidFill>
                            <a:schemeClr val="tx1"/>
                          </a:solidFill>
                          <a:effectLst/>
                          <a:latin typeface="Calibri" panose="020F0502020204030204" pitchFamily="34" charset="0"/>
                        </a:rPr>
                        <a:t> </a:t>
                      </a:r>
                      <a:endParaRPr lang="es-CO" sz="2000" b="0" i="0">
                        <a:solidFill>
                          <a:schemeClr val="tx1"/>
                        </a:solidFill>
                        <a:effectLst/>
                      </a:endParaRPr>
                    </a:p>
                  </a:txBody>
                  <a:tcPr anchor="ctr"/>
                </a:tc>
                <a:tc>
                  <a:txBody>
                    <a:bodyPr/>
                    <a:lstStyle/>
                    <a:p>
                      <a:pPr algn="ctr" rtl="0" fontAlgn="base"/>
                      <a:r>
                        <a:rPr lang="es-CO" sz="1600" b="1" i="0">
                          <a:solidFill>
                            <a:schemeClr val="tx1"/>
                          </a:solidFill>
                          <a:effectLst/>
                          <a:latin typeface="Calibri" panose="020F0502020204030204" pitchFamily="34" charset="0"/>
                        </a:rPr>
                        <a:t>Probabilidad de ocurrencia</a:t>
                      </a:r>
                      <a:r>
                        <a:rPr lang="es-CO" sz="1600" b="0" i="0">
                          <a:solidFill>
                            <a:schemeClr val="tx1"/>
                          </a:solidFill>
                          <a:effectLst/>
                          <a:latin typeface="Calibri" panose="020F0502020204030204" pitchFamily="34" charset="0"/>
                        </a:rPr>
                        <a:t> </a:t>
                      </a:r>
                      <a:endParaRPr lang="es-CO" sz="2000" b="0" i="0">
                        <a:solidFill>
                          <a:schemeClr val="tx1"/>
                        </a:solidFill>
                        <a:effectLst/>
                      </a:endParaRPr>
                    </a:p>
                  </a:txBody>
                  <a:tcPr anchor="ctr"/>
                </a:tc>
                <a:extLst>
                  <a:ext uri="{0D108BD9-81ED-4DB2-BD59-A6C34878D82A}">
                    <a16:rowId xmlns:a16="http://schemas.microsoft.com/office/drawing/2014/main" val="3713089914"/>
                  </a:ext>
                </a:extLst>
              </a:tr>
              <a:tr h="370840">
                <a:tc>
                  <a:txBody>
                    <a:bodyPr/>
                    <a:lstStyle/>
                    <a:p>
                      <a:pPr algn="just" rtl="0" fontAlgn="base"/>
                      <a:r>
                        <a:rPr lang="es-ES" sz="1600" b="0" i="0">
                          <a:solidFill>
                            <a:schemeClr val="accent6">
                              <a:lumMod val="50000"/>
                            </a:schemeClr>
                          </a:solidFill>
                          <a:effectLst/>
                          <a:latin typeface="Calibri" panose="020F0502020204030204" pitchFamily="34" charset="0"/>
                        </a:rPr>
                        <a:t>Mayor uso de la aplicación por aumento de enfermedades en Bogotá </a:t>
                      </a:r>
                      <a:endParaRPr lang="es-ES"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Media </a:t>
                      </a:r>
                      <a:endParaRPr lang="es-CO" sz="2000" b="0" i="0">
                        <a:solidFill>
                          <a:schemeClr val="accent6">
                            <a:lumMod val="50000"/>
                          </a:schemeClr>
                        </a:solidFill>
                        <a:effectLst/>
                      </a:endParaRPr>
                    </a:p>
                  </a:txBody>
                  <a:tcPr/>
                </a:tc>
                <a:extLst>
                  <a:ext uri="{0D108BD9-81ED-4DB2-BD59-A6C34878D82A}">
                    <a16:rowId xmlns:a16="http://schemas.microsoft.com/office/drawing/2014/main" val="2441210105"/>
                  </a:ext>
                </a:extLst>
              </a:tr>
              <a:tr h="370840">
                <a:tc>
                  <a:txBody>
                    <a:bodyPr/>
                    <a:lstStyle/>
                    <a:p>
                      <a:pPr algn="just" rtl="0" fontAlgn="base"/>
                      <a:r>
                        <a:rPr lang="es-ES" sz="1600" b="0" i="0">
                          <a:solidFill>
                            <a:schemeClr val="accent6">
                              <a:lumMod val="50000"/>
                            </a:schemeClr>
                          </a:solidFill>
                          <a:effectLst/>
                          <a:latin typeface="Calibri" panose="020F0502020204030204" pitchFamily="34" charset="0"/>
                        </a:rPr>
                        <a:t>Necesidad de ubicar un centro de atención con baja aglomeración </a:t>
                      </a:r>
                      <a:endParaRPr lang="es-ES"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Media </a:t>
                      </a:r>
                      <a:endParaRPr lang="es-CO" sz="2000" b="0" i="0">
                        <a:solidFill>
                          <a:schemeClr val="accent6">
                            <a:lumMod val="50000"/>
                          </a:schemeClr>
                        </a:solidFill>
                        <a:effectLst/>
                      </a:endParaRPr>
                    </a:p>
                  </a:txBody>
                  <a:tcPr/>
                </a:tc>
                <a:extLst>
                  <a:ext uri="{0D108BD9-81ED-4DB2-BD59-A6C34878D82A}">
                    <a16:rowId xmlns:a16="http://schemas.microsoft.com/office/drawing/2014/main" val="2317193381"/>
                  </a:ext>
                </a:extLst>
              </a:tr>
              <a:tr h="370840">
                <a:tc>
                  <a:txBody>
                    <a:bodyPr/>
                    <a:lstStyle/>
                    <a:p>
                      <a:pPr algn="just" rtl="0" fontAlgn="base"/>
                      <a:r>
                        <a:rPr lang="es-ES" sz="1600" b="0" i="0">
                          <a:solidFill>
                            <a:schemeClr val="accent6">
                              <a:lumMod val="50000"/>
                            </a:schemeClr>
                          </a:solidFill>
                          <a:effectLst/>
                          <a:latin typeface="Calibri" panose="020F0502020204030204" pitchFamily="34" charset="0"/>
                        </a:rPr>
                        <a:t>Tecnología ya conocida por el equipo </a:t>
                      </a:r>
                      <a:endParaRPr lang="es-ES"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extLst>
                  <a:ext uri="{0D108BD9-81ED-4DB2-BD59-A6C34878D82A}">
                    <a16:rowId xmlns:a16="http://schemas.microsoft.com/office/drawing/2014/main" val="1494730736"/>
                  </a:ext>
                </a:extLst>
              </a:tr>
              <a:tr h="370840">
                <a:tc>
                  <a:txBody>
                    <a:bodyPr/>
                    <a:lstStyle/>
                    <a:p>
                      <a:pPr algn="just" rtl="0" fontAlgn="base"/>
                      <a:r>
                        <a:rPr lang="es-CO" sz="1600" b="0" i="0">
                          <a:solidFill>
                            <a:schemeClr val="accent6">
                              <a:lumMod val="50000"/>
                            </a:schemeClr>
                          </a:solidFill>
                          <a:effectLst/>
                          <a:latin typeface="Calibri" panose="020F0502020204030204" pitchFamily="34" charset="0"/>
                        </a:rPr>
                        <a:t>Disponibilidad de recursos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extLst>
                  <a:ext uri="{0D108BD9-81ED-4DB2-BD59-A6C34878D82A}">
                    <a16:rowId xmlns:a16="http://schemas.microsoft.com/office/drawing/2014/main" val="76429111"/>
                  </a:ext>
                </a:extLst>
              </a:tr>
              <a:tr h="370840">
                <a:tc>
                  <a:txBody>
                    <a:bodyPr/>
                    <a:lstStyle/>
                    <a:p>
                      <a:pPr algn="just" rtl="0" fontAlgn="base"/>
                      <a:r>
                        <a:rPr lang="es-CO" sz="1600" b="0" i="0">
                          <a:solidFill>
                            <a:schemeClr val="accent6">
                              <a:lumMod val="50000"/>
                            </a:schemeClr>
                          </a:solidFill>
                          <a:effectLst/>
                          <a:latin typeface="Calibri" panose="020F0502020204030204" pitchFamily="34" charset="0"/>
                        </a:rPr>
                        <a:t>Experiencia técnica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extLst>
                  <a:ext uri="{0D108BD9-81ED-4DB2-BD59-A6C34878D82A}">
                    <a16:rowId xmlns:a16="http://schemas.microsoft.com/office/drawing/2014/main" val="2223306489"/>
                  </a:ext>
                </a:extLst>
              </a:tr>
              <a:tr h="370840">
                <a:tc>
                  <a:txBody>
                    <a:bodyPr/>
                    <a:lstStyle/>
                    <a:p>
                      <a:pPr algn="just" rtl="0" fontAlgn="base"/>
                      <a:r>
                        <a:rPr lang="es-ES" sz="1600" b="0" i="0">
                          <a:solidFill>
                            <a:schemeClr val="accent6">
                              <a:lumMod val="50000"/>
                            </a:schemeClr>
                          </a:solidFill>
                          <a:effectLst/>
                          <a:latin typeface="Calibri" panose="020F0502020204030204" pitchFamily="34" charset="0"/>
                        </a:rPr>
                        <a:t>Posibilidad de apoyo de instituciones del estado </a:t>
                      </a:r>
                      <a:endParaRPr lang="es-ES"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Bajo </a:t>
                      </a:r>
                      <a:endParaRPr lang="es-CO" sz="2000" b="0" i="0">
                        <a:solidFill>
                          <a:schemeClr val="accent6">
                            <a:lumMod val="50000"/>
                          </a:schemeClr>
                        </a:solidFill>
                        <a:effectLst/>
                      </a:endParaRPr>
                    </a:p>
                  </a:txBody>
                  <a:tcPr/>
                </a:tc>
                <a:extLst>
                  <a:ext uri="{0D108BD9-81ED-4DB2-BD59-A6C34878D82A}">
                    <a16:rowId xmlns:a16="http://schemas.microsoft.com/office/drawing/2014/main" val="3641902002"/>
                  </a:ext>
                </a:extLst>
              </a:tr>
              <a:tr h="370840">
                <a:tc>
                  <a:txBody>
                    <a:bodyPr/>
                    <a:lstStyle/>
                    <a:p>
                      <a:pPr algn="just" rtl="0" fontAlgn="base"/>
                      <a:r>
                        <a:rPr lang="es-ES" sz="1600" b="0" i="0">
                          <a:solidFill>
                            <a:schemeClr val="accent6">
                              <a:lumMod val="50000"/>
                            </a:schemeClr>
                          </a:solidFill>
                          <a:effectLst/>
                          <a:latin typeface="Calibri" panose="020F0502020204030204" pitchFamily="34" charset="0"/>
                        </a:rPr>
                        <a:t>Necesidad del producto en el mercado </a:t>
                      </a:r>
                      <a:endParaRPr lang="es-ES"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tc>
                  <a:txBody>
                    <a:bodyPr/>
                    <a:lstStyle/>
                    <a:p>
                      <a:pPr algn="ctr" rtl="0" fontAlgn="base"/>
                      <a:r>
                        <a:rPr lang="es-CO" sz="1600" b="0" i="0">
                          <a:solidFill>
                            <a:schemeClr val="accent6">
                              <a:lumMod val="50000"/>
                            </a:schemeClr>
                          </a:solidFill>
                          <a:effectLst/>
                          <a:latin typeface="Calibri" panose="020F0502020204030204" pitchFamily="34" charset="0"/>
                        </a:rPr>
                        <a:t>Alto </a:t>
                      </a:r>
                      <a:endParaRPr lang="es-CO" sz="2000" b="0" i="0">
                        <a:solidFill>
                          <a:schemeClr val="accent6">
                            <a:lumMod val="50000"/>
                          </a:schemeClr>
                        </a:solidFill>
                        <a:effectLst/>
                      </a:endParaRPr>
                    </a:p>
                  </a:txBody>
                  <a:tcPr/>
                </a:tc>
                <a:extLst>
                  <a:ext uri="{0D108BD9-81ED-4DB2-BD59-A6C34878D82A}">
                    <a16:rowId xmlns:a16="http://schemas.microsoft.com/office/drawing/2014/main" val="1236916344"/>
                  </a:ext>
                </a:extLst>
              </a:tr>
            </a:tbl>
          </a:graphicData>
        </a:graphic>
      </p:graphicFrame>
    </p:spTree>
    <p:extLst>
      <p:ext uri="{BB962C8B-B14F-4D97-AF65-F5344CB8AC3E}">
        <p14:creationId xmlns:p14="http://schemas.microsoft.com/office/powerpoint/2010/main" val="946246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2"/>
          <p:cNvSpPr txBox="1">
            <a:spLocks noGrp="1"/>
          </p:cNvSpPr>
          <p:nvPr>
            <p:ph type="ctrTitle"/>
          </p:nvPr>
        </p:nvSpPr>
        <p:spPr>
          <a:xfrm>
            <a:off x="1961038" y="55670"/>
            <a:ext cx="5214300" cy="6453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RIESGOS NEGATIVOS</a:t>
            </a:r>
            <a:endParaRPr/>
          </a:p>
        </p:txBody>
      </p:sp>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accent4"/>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accent4"/>
            </a:solidFill>
            <a:prstDash val="solid"/>
            <a:round/>
            <a:headEnd type="none" w="med" len="med"/>
            <a:tailEnd type="none" w="med" len="med"/>
          </a:ln>
        </p:spPr>
      </p:cxnSp>
      <p:graphicFrame>
        <p:nvGraphicFramePr>
          <p:cNvPr id="4" name="Tabla 3"/>
          <p:cNvGraphicFramePr>
            <a:graphicFrameLocks noGrp="1"/>
          </p:cNvGraphicFramePr>
          <p:nvPr>
            <p:extLst>
              <p:ext uri="{D42A27DB-BD31-4B8C-83A1-F6EECF244321}">
                <p14:modId xmlns:p14="http://schemas.microsoft.com/office/powerpoint/2010/main" val="561721159"/>
              </p:ext>
            </p:extLst>
          </p:nvPr>
        </p:nvGraphicFramePr>
        <p:xfrm>
          <a:off x="231138" y="701040"/>
          <a:ext cx="8674099" cy="4175760"/>
        </p:xfrm>
        <a:graphic>
          <a:graphicData uri="http://schemas.openxmlformats.org/drawingml/2006/table">
            <a:tbl>
              <a:tblPr firstRow="1" bandRow="1">
                <a:tableStyleId>{35758FB7-9AC5-4552-8A53-C91805E547FA}</a:tableStyleId>
              </a:tblPr>
              <a:tblGrid>
                <a:gridCol w="2816862">
                  <a:extLst>
                    <a:ext uri="{9D8B030D-6E8A-4147-A177-3AD203B41FA5}">
                      <a16:colId xmlns:a16="http://schemas.microsoft.com/office/drawing/2014/main" val="1757889300"/>
                    </a:ext>
                  </a:extLst>
                </a:gridCol>
                <a:gridCol w="825500">
                  <a:extLst>
                    <a:ext uri="{9D8B030D-6E8A-4147-A177-3AD203B41FA5}">
                      <a16:colId xmlns:a16="http://schemas.microsoft.com/office/drawing/2014/main" val="2143340522"/>
                    </a:ext>
                  </a:extLst>
                </a:gridCol>
                <a:gridCol w="1143000">
                  <a:extLst>
                    <a:ext uri="{9D8B030D-6E8A-4147-A177-3AD203B41FA5}">
                      <a16:colId xmlns:a16="http://schemas.microsoft.com/office/drawing/2014/main" val="2882195721"/>
                    </a:ext>
                  </a:extLst>
                </a:gridCol>
                <a:gridCol w="3888737">
                  <a:extLst>
                    <a:ext uri="{9D8B030D-6E8A-4147-A177-3AD203B41FA5}">
                      <a16:colId xmlns:a16="http://schemas.microsoft.com/office/drawing/2014/main" val="992554035"/>
                    </a:ext>
                  </a:extLst>
                </a:gridCol>
              </a:tblGrid>
              <a:tr h="370840">
                <a:tc>
                  <a:txBody>
                    <a:bodyPr/>
                    <a:lstStyle/>
                    <a:p>
                      <a:pPr algn="ctr" rtl="0" fontAlgn="base"/>
                      <a:r>
                        <a:rPr lang="es-CO" sz="1400" b="0" i="0">
                          <a:solidFill>
                            <a:schemeClr val="tx1"/>
                          </a:solidFill>
                          <a:effectLst/>
                          <a:latin typeface="Calibri" panose="020F0502020204030204" pitchFamily="34" charset="0"/>
                        </a:rPr>
                        <a:t>Riesgo </a:t>
                      </a:r>
                      <a:endParaRPr lang="es-CO" sz="1800" b="0" i="0">
                        <a:solidFill>
                          <a:schemeClr val="tx1"/>
                        </a:solidFill>
                        <a:effectLst/>
                      </a:endParaRPr>
                    </a:p>
                  </a:txBody>
                  <a:tcPr/>
                </a:tc>
                <a:tc>
                  <a:txBody>
                    <a:bodyPr/>
                    <a:lstStyle/>
                    <a:p>
                      <a:pPr algn="ctr" rtl="0" fontAlgn="base"/>
                      <a:r>
                        <a:rPr lang="es-CO" sz="1400" b="0" i="0">
                          <a:solidFill>
                            <a:schemeClr val="tx1"/>
                          </a:solidFill>
                          <a:effectLst/>
                          <a:latin typeface="Calibri" panose="020F0502020204030204" pitchFamily="34" charset="0"/>
                        </a:rPr>
                        <a:t>Impacto </a:t>
                      </a:r>
                      <a:endParaRPr lang="es-CO" sz="1800" b="0" i="0">
                        <a:solidFill>
                          <a:schemeClr val="tx1"/>
                        </a:solidFill>
                        <a:effectLst/>
                      </a:endParaRPr>
                    </a:p>
                  </a:txBody>
                  <a:tcPr/>
                </a:tc>
                <a:tc>
                  <a:txBody>
                    <a:bodyPr/>
                    <a:lstStyle/>
                    <a:p>
                      <a:pPr algn="ctr" rtl="0" fontAlgn="base"/>
                      <a:r>
                        <a:rPr lang="es-CO" sz="1400" b="0" i="0">
                          <a:solidFill>
                            <a:schemeClr val="tx1"/>
                          </a:solidFill>
                          <a:effectLst/>
                          <a:latin typeface="Calibri" panose="020F0502020204030204" pitchFamily="34" charset="0"/>
                        </a:rPr>
                        <a:t>Probabilidad ocurrencia </a:t>
                      </a:r>
                      <a:endParaRPr lang="es-CO" sz="1800" b="0" i="0">
                        <a:solidFill>
                          <a:schemeClr val="tx1"/>
                        </a:solidFill>
                        <a:effectLst/>
                      </a:endParaRPr>
                    </a:p>
                  </a:txBody>
                  <a:tcPr/>
                </a:tc>
                <a:tc>
                  <a:txBody>
                    <a:bodyPr/>
                    <a:lstStyle/>
                    <a:p>
                      <a:pPr algn="ctr" rtl="0" fontAlgn="base"/>
                      <a:r>
                        <a:rPr lang="es-CO" sz="1400" b="0" i="0">
                          <a:solidFill>
                            <a:schemeClr val="tx1"/>
                          </a:solidFill>
                          <a:effectLst/>
                          <a:latin typeface="Calibri" panose="020F0502020204030204" pitchFamily="34" charset="0"/>
                        </a:rPr>
                        <a:t>Mitigación </a:t>
                      </a:r>
                      <a:endParaRPr lang="es-CO" sz="1800" b="0" i="0">
                        <a:solidFill>
                          <a:schemeClr val="tx1"/>
                        </a:solidFill>
                        <a:effectLst/>
                      </a:endParaRPr>
                    </a:p>
                  </a:txBody>
                  <a:tcPr/>
                </a:tc>
                <a:extLst>
                  <a:ext uri="{0D108BD9-81ED-4DB2-BD59-A6C34878D82A}">
                    <a16:rowId xmlns:a16="http://schemas.microsoft.com/office/drawing/2014/main" val="3713089914"/>
                  </a:ext>
                </a:extLst>
              </a:tr>
              <a:tr h="370840">
                <a:tc>
                  <a:txBody>
                    <a:bodyPr/>
                    <a:lstStyle/>
                    <a:p>
                      <a:pPr algn="just" rtl="0" fontAlgn="base"/>
                      <a:r>
                        <a:rPr lang="es-ES" sz="1400" b="0" i="0">
                          <a:solidFill>
                            <a:schemeClr val="accent6">
                              <a:lumMod val="50000"/>
                            </a:schemeClr>
                          </a:solidFill>
                          <a:effectLst/>
                          <a:latin typeface="Calibri" panose="020F0502020204030204" pitchFamily="34" charset="0"/>
                        </a:rPr>
                        <a:t>Falta de capacidad tecnológica de las EPS para integrarse con la aplicación </a:t>
                      </a:r>
                      <a:endParaRPr lang="es-ES"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Alto </a:t>
                      </a:r>
                      <a:endParaRPr lang="es-CO"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Media </a:t>
                      </a:r>
                      <a:endParaRPr lang="es-CO" sz="1800" b="0" i="0">
                        <a:solidFill>
                          <a:schemeClr val="accent6">
                            <a:lumMod val="50000"/>
                          </a:schemeClr>
                        </a:solidFill>
                        <a:effectLst/>
                      </a:endParaRPr>
                    </a:p>
                  </a:txBody>
                  <a:tcPr/>
                </a:tc>
                <a:tc>
                  <a:txBody>
                    <a:bodyPr/>
                    <a:lstStyle/>
                    <a:p>
                      <a:pPr algn="just" rtl="0" fontAlgn="base"/>
                      <a:r>
                        <a:rPr lang="es-ES" sz="1400" b="0" i="0">
                          <a:solidFill>
                            <a:schemeClr val="accent6">
                              <a:lumMod val="50000"/>
                            </a:schemeClr>
                          </a:solidFill>
                          <a:effectLst/>
                          <a:latin typeface="Calibri" panose="020F0502020204030204" pitchFamily="34" charset="0"/>
                        </a:rPr>
                        <a:t>Trabajar con los datos públicos de los lugares de atención asociados a las EPS cargando la información a la plataforma. </a:t>
                      </a:r>
                      <a:endParaRPr lang="es-ES" sz="1800" b="0" i="0">
                        <a:solidFill>
                          <a:schemeClr val="accent6">
                            <a:lumMod val="50000"/>
                          </a:schemeClr>
                        </a:solidFill>
                        <a:effectLst/>
                      </a:endParaRPr>
                    </a:p>
                  </a:txBody>
                  <a:tcPr/>
                </a:tc>
                <a:extLst>
                  <a:ext uri="{0D108BD9-81ED-4DB2-BD59-A6C34878D82A}">
                    <a16:rowId xmlns:a16="http://schemas.microsoft.com/office/drawing/2014/main" val="2441210105"/>
                  </a:ext>
                </a:extLst>
              </a:tr>
              <a:tr h="370840">
                <a:tc>
                  <a:txBody>
                    <a:bodyPr/>
                    <a:lstStyle/>
                    <a:p>
                      <a:pPr algn="just" rtl="0" fontAlgn="base"/>
                      <a:r>
                        <a:rPr lang="es-ES" sz="1400" b="0" i="0">
                          <a:solidFill>
                            <a:schemeClr val="accent6">
                              <a:lumMod val="50000"/>
                            </a:schemeClr>
                          </a:solidFill>
                          <a:effectLst/>
                          <a:latin typeface="Calibri" panose="020F0502020204030204" pitchFamily="34" charset="0"/>
                        </a:rPr>
                        <a:t>Posibilidad de entrada de competidores con el mismo mercado objetivo </a:t>
                      </a:r>
                      <a:endParaRPr lang="es-ES"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Medio </a:t>
                      </a:r>
                      <a:endParaRPr lang="es-CO"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Media </a:t>
                      </a:r>
                      <a:endParaRPr lang="es-CO" sz="1800" b="0" i="0">
                        <a:solidFill>
                          <a:schemeClr val="accent6">
                            <a:lumMod val="50000"/>
                          </a:schemeClr>
                        </a:solidFill>
                        <a:effectLst/>
                      </a:endParaRPr>
                    </a:p>
                  </a:txBody>
                  <a:tcPr/>
                </a:tc>
                <a:tc>
                  <a:txBody>
                    <a:bodyPr/>
                    <a:lstStyle/>
                    <a:p>
                      <a:pPr algn="just" rtl="0" fontAlgn="base"/>
                      <a:r>
                        <a:rPr lang="es-ES" sz="1400" b="0" i="0">
                          <a:solidFill>
                            <a:schemeClr val="accent6">
                              <a:lumMod val="50000"/>
                            </a:schemeClr>
                          </a:solidFill>
                          <a:effectLst/>
                          <a:latin typeface="Calibri" panose="020F0502020204030204" pitchFamily="34" charset="0"/>
                        </a:rPr>
                        <a:t>Establecer estrategias de diferenciación que permitan tener una ventaja competitiva, esto acompañado de una arquitectura que permita hacer cambios en pocos días para dar respuesta ante cualquier cambio en el mercado </a:t>
                      </a:r>
                      <a:endParaRPr lang="es-ES" sz="1800" b="0" i="0">
                        <a:solidFill>
                          <a:schemeClr val="accent6">
                            <a:lumMod val="50000"/>
                          </a:schemeClr>
                        </a:solidFill>
                        <a:effectLst/>
                      </a:endParaRPr>
                    </a:p>
                  </a:txBody>
                  <a:tcPr/>
                </a:tc>
                <a:extLst>
                  <a:ext uri="{0D108BD9-81ED-4DB2-BD59-A6C34878D82A}">
                    <a16:rowId xmlns:a16="http://schemas.microsoft.com/office/drawing/2014/main" val="2317193381"/>
                  </a:ext>
                </a:extLst>
              </a:tr>
              <a:tr h="370840">
                <a:tc>
                  <a:txBody>
                    <a:bodyPr/>
                    <a:lstStyle/>
                    <a:p>
                      <a:pPr algn="just" rtl="0" fontAlgn="base"/>
                      <a:r>
                        <a:rPr lang="es-ES" sz="1400" b="0" i="0">
                          <a:solidFill>
                            <a:schemeClr val="accent6">
                              <a:lumMod val="50000"/>
                            </a:schemeClr>
                          </a:solidFill>
                          <a:effectLst/>
                          <a:latin typeface="Calibri" panose="020F0502020204030204" pitchFamily="34" charset="0"/>
                        </a:rPr>
                        <a:t>La aplicación no tenga buena acogida </a:t>
                      </a:r>
                      <a:endParaRPr lang="es-ES"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Alto </a:t>
                      </a:r>
                      <a:endParaRPr lang="es-CO"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Media </a:t>
                      </a:r>
                      <a:endParaRPr lang="es-CO" sz="1800" b="0" i="0">
                        <a:solidFill>
                          <a:schemeClr val="accent6">
                            <a:lumMod val="50000"/>
                          </a:schemeClr>
                        </a:solidFill>
                        <a:effectLst/>
                      </a:endParaRPr>
                    </a:p>
                  </a:txBody>
                  <a:tcPr/>
                </a:tc>
                <a:tc>
                  <a:txBody>
                    <a:bodyPr/>
                    <a:lstStyle/>
                    <a:p>
                      <a:pPr algn="just" rtl="0" fontAlgn="base"/>
                      <a:r>
                        <a:rPr lang="es-ES" sz="1400" b="0" i="0">
                          <a:solidFill>
                            <a:schemeClr val="accent6">
                              <a:lumMod val="50000"/>
                            </a:schemeClr>
                          </a:solidFill>
                          <a:effectLst/>
                          <a:latin typeface="Calibri" panose="020F0502020204030204" pitchFamily="34" charset="0"/>
                        </a:rPr>
                        <a:t>Implementar estrategias de mercadeo e imagen para impulsar el uso de la aplicación </a:t>
                      </a:r>
                      <a:endParaRPr lang="es-ES" sz="1800" b="0" i="0">
                        <a:solidFill>
                          <a:schemeClr val="accent6">
                            <a:lumMod val="50000"/>
                          </a:schemeClr>
                        </a:solidFill>
                        <a:effectLst/>
                      </a:endParaRPr>
                    </a:p>
                  </a:txBody>
                  <a:tcPr/>
                </a:tc>
                <a:extLst>
                  <a:ext uri="{0D108BD9-81ED-4DB2-BD59-A6C34878D82A}">
                    <a16:rowId xmlns:a16="http://schemas.microsoft.com/office/drawing/2014/main" val="1494730736"/>
                  </a:ext>
                </a:extLst>
              </a:tr>
              <a:tr h="370840">
                <a:tc>
                  <a:txBody>
                    <a:bodyPr/>
                    <a:lstStyle/>
                    <a:p>
                      <a:pPr algn="just" rtl="0" fontAlgn="base"/>
                      <a:r>
                        <a:rPr lang="es-ES" sz="1400" b="0" i="0">
                          <a:solidFill>
                            <a:schemeClr val="accent6">
                              <a:lumMod val="50000"/>
                            </a:schemeClr>
                          </a:solidFill>
                          <a:effectLst/>
                          <a:latin typeface="Calibri" panose="020F0502020204030204" pitchFamily="34" charset="0"/>
                        </a:rPr>
                        <a:t>La normativa colombiana restrinja el uso y distribución de la aplicación </a:t>
                      </a:r>
                      <a:endParaRPr lang="es-ES"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Medio </a:t>
                      </a:r>
                      <a:endParaRPr lang="es-CO"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Baja </a:t>
                      </a:r>
                      <a:endParaRPr lang="es-CO" sz="1800" b="0" i="0">
                        <a:solidFill>
                          <a:schemeClr val="accent6">
                            <a:lumMod val="50000"/>
                          </a:schemeClr>
                        </a:solidFill>
                        <a:effectLst/>
                      </a:endParaRPr>
                    </a:p>
                  </a:txBody>
                  <a:tcPr/>
                </a:tc>
                <a:tc>
                  <a:txBody>
                    <a:bodyPr/>
                    <a:lstStyle/>
                    <a:p>
                      <a:pPr algn="just" rtl="0" fontAlgn="base"/>
                      <a:r>
                        <a:rPr lang="es-ES" sz="1400" b="0" i="0">
                          <a:solidFill>
                            <a:schemeClr val="accent6">
                              <a:lumMod val="50000"/>
                            </a:schemeClr>
                          </a:solidFill>
                          <a:effectLst/>
                          <a:latin typeface="Calibri" panose="020F0502020204030204" pitchFamily="34" charset="0"/>
                        </a:rPr>
                        <a:t>Permitir configurar la información que puede ser mostrada en caso de que se restrinja el uso de la información </a:t>
                      </a:r>
                      <a:endParaRPr lang="es-ES" sz="1800" b="0" i="0">
                        <a:solidFill>
                          <a:schemeClr val="accent6">
                            <a:lumMod val="50000"/>
                          </a:schemeClr>
                        </a:solidFill>
                        <a:effectLst/>
                      </a:endParaRPr>
                    </a:p>
                  </a:txBody>
                  <a:tcPr/>
                </a:tc>
                <a:extLst>
                  <a:ext uri="{0D108BD9-81ED-4DB2-BD59-A6C34878D82A}">
                    <a16:rowId xmlns:a16="http://schemas.microsoft.com/office/drawing/2014/main" val="76429111"/>
                  </a:ext>
                </a:extLst>
              </a:tr>
              <a:tr h="370840">
                <a:tc>
                  <a:txBody>
                    <a:bodyPr/>
                    <a:lstStyle/>
                    <a:p>
                      <a:pPr algn="just" rtl="0" fontAlgn="base"/>
                      <a:r>
                        <a:rPr lang="es-ES" sz="1400" b="0" i="0">
                          <a:solidFill>
                            <a:schemeClr val="accent6">
                              <a:lumMod val="50000"/>
                            </a:schemeClr>
                          </a:solidFill>
                          <a:effectLst/>
                          <a:latin typeface="Calibri" panose="020F0502020204030204" pitchFamily="34" charset="0"/>
                        </a:rPr>
                        <a:t>Cambio en la estructura de las EPS y lugares de atención </a:t>
                      </a:r>
                      <a:endParaRPr lang="es-ES"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Alto </a:t>
                      </a:r>
                      <a:endParaRPr lang="es-CO" sz="1800" b="0" i="0">
                        <a:solidFill>
                          <a:schemeClr val="accent6">
                            <a:lumMod val="50000"/>
                          </a:schemeClr>
                        </a:solidFill>
                        <a:effectLst/>
                      </a:endParaRPr>
                    </a:p>
                  </a:txBody>
                  <a:tcPr/>
                </a:tc>
                <a:tc>
                  <a:txBody>
                    <a:bodyPr/>
                    <a:lstStyle/>
                    <a:p>
                      <a:pPr algn="just" rtl="0" fontAlgn="base"/>
                      <a:r>
                        <a:rPr lang="es-CO" sz="1400" b="0" i="0">
                          <a:solidFill>
                            <a:schemeClr val="accent6">
                              <a:lumMod val="50000"/>
                            </a:schemeClr>
                          </a:solidFill>
                          <a:effectLst/>
                          <a:latin typeface="Calibri" panose="020F0502020204030204" pitchFamily="34" charset="0"/>
                        </a:rPr>
                        <a:t>Baja </a:t>
                      </a:r>
                      <a:endParaRPr lang="es-CO" sz="1800" b="0" i="0">
                        <a:solidFill>
                          <a:schemeClr val="accent6">
                            <a:lumMod val="50000"/>
                          </a:schemeClr>
                        </a:solidFill>
                        <a:effectLst/>
                      </a:endParaRPr>
                    </a:p>
                  </a:txBody>
                  <a:tcPr/>
                </a:tc>
                <a:tc>
                  <a:txBody>
                    <a:bodyPr/>
                    <a:lstStyle/>
                    <a:p>
                      <a:pPr algn="just" rtl="0" fontAlgn="base"/>
                      <a:r>
                        <a:rPr lang="es-ES" sz="1400" b="0" i="0">
                          <a:solidFill>
                            <a:schemeClr val="accent6">
                              <a:lumMod val="50000"/>
                            </a:schemeClr>
                          </a:solidFill>
                          <a:effectLst/>
                          <a:latin typeface="Calibri" panose="020F0502020204030204" pitchFamily="34" charset="0"/>
                        </a:rPr>
                        <a:t>Plantear un modelo de relación de los componentes flexible </a:t>
                      </a:r>
                      <a:endParaRPr lang="es-ES" sz="1800" b="0" i="0">
                        <a:solidFill>
                          <a:schemeClr val="accent6">
                            <a:lumMod val="50000"/>
                          </a:schemeClr>
                        </a:solidFill>
                        <a:effectLst/>
                      </a:endParaRPr>
                    </a:p>
                  </a:txBody>
                  <a:tcPr/>
                </a:tc>
                <a:extLst>
                  <a:ext uri="{0D108BD9-81ED-4DB2-BD59-A6C34878D82A}">
                    <a16:rowId xmlns:a16="http://schemas.microsoft.com/office/drawing/2014/main" val="2223306489"/>
                  </a:ext>
                </a:extLst>
              </a:tr>
            </a:tbl>
          </a:graphicData>
        </a:graphic>
      </p:graphicFrame>
    </p:spTree>
    <p:extLst>
      <p:ext uri="{BB962C8B-B14F-4D97-AF65-F5344CB8AC3E}">
        <p14:creationId xmlns:p14="http://schemas.microsoft.com/office/powerpoint/2010/main" val="2450319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ARQUITECTURA</a:t>
            </a:r>
            <a:endParaRPr/>
          </a:p>
        </p:txBody>
      </p:sp>
      <p:sp>
        <p:nvSpPr>
          <p:cNvPr id="437" name="Google Shape;437;p46"/>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07</a:t>
            </a:r>
            <a:endParaRPr/>
          </a:p>
        </p:txBody>
      </p:sp>
      <p:cxnSp>
        <p:nvCxnSpPr>
          <p:cNvPr id="438" name="Google Shape;438;p46"/>
          <p:cNvCxnSpPr/>
          <p:nvPr/>
        </p:nvCxnSpPr>
        <p:spPr>
          <a:xfrm>
            <a:off x="2162075" y="-35700"/>
            <a:ext cx="0" cy="2382600"/>
          </a:xfrm>
          <a:prstGeom prst="straightConnector1">
            <a:avLst/>
          </a:prstGeom>
          <a:noFill/>
          <a:ln w="9525" cap="flat" cmpd="sng">
            <a:solidFill>
              <a:schemeClr val="dk1"/>
            </a:solidFill>
            <a:prstDash val="solid"/>
            <a:round/>
            <a:headEnd type="none" w="med" len="med"/>
            <a:tailEnd type="none" w="med" len="med"/>
          </a:ln>
        </p:spPr>
      </p:cxnSp>
      <p:sp>
        <p:nvSpPr>
          <p:cNvPr id="439" name="Google Shape;439;p46"/>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indent="0"/>
            <a:r>
              <a:rPr lang="es-CO"/>
              <a:t>Estilo - patrones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870650" y="1296600"/>
            <a:ext cx="4463350" cy="2719140"/>
          </a:xfrm>
          <a:prstGeom prst="rect">
            <a:avLst/>
          </a:prstGeom>
        </p:spPr>
        <p:txBody>
          <a:bodyPr spcFirstLastPara="1" wrap="square" lIns="91425" tIns="91425" rIns="91425" bIns="91425" anchor="t" anchorCtr="0">
            <a:noAutofit/>
          </a:bodyPr>
          <a:lstStyle/>
          <a:p>
            <a:pPr marL="152400" indent="0" fontAlgn="base">
              <a:buNone/>
            </a:pPr>
            <a:r>
              <a:rPr lang="es-MX"/>
              <a:t>Se empleará un estilo de arquitectura en capas y patrón cliente servidor.</a:t>
            </a:r>
          </a:p>
          <a:p>
            <a:pPr marL="152400" indent="0" fontAlgn="base">
              <a:buNone/>
            </a:pPr>
            <a:endParaRPr lang="es-MX"/>
          </a:p>
          <a:p>
            <a:pPr fontAlgn="base"/>
            <a:r>
              <a:rPr lang="es-MX"/>
              <a:t>Promueve la descomposición de tareas en grupos y responsabilidades.</a:t>
            </a:r>
            <a:r>
              <a:rPr lang="es-MX" b="1"/>
              <a:t> </a:t>
            </a:r>
            <a:r>
              <a:rPr lang="es-MX"/>
              <a:t> </a:t>
            </a:r>
          </a:p>
          <a:p>
            <a:pPr fontAlgn="base"/>
            <a:r>
              <a:rPr lang="es-MX"/>
              <a:t>Mejora en mantenibilidad, disminuye el nivel de complejidad de la implementación y favorece los tiempos de desarrollo</a:t>
            </a:r>
            <a:endParaRPr>
              <a:solidFill>
                <a:schemeClr val="dk1"/>
              </a:solidFill>
            </a:endParaRPr>
          </a:p>
          <a:p>
            <a:pPr marL="0" lvl="0" indent="0" algn="l" rtl="0">
              <a:spcBef>
                <a:spcPts val="1600"/>
              </a:spcBef>
              <a:spcAft>
                <a:spcPts val="1600"/>
              </a:spcAft>
              <a:buNone/>
            </a:pPr>
            <a:endParaRPr/>
          </a:p>
        </p:txBody>
      </p:sp>
      <p:sp>
        <p:nvSpPr>
          <p:cNvPr id="144" name="Google Shape;144;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a:t>Estilo de arquitectura</a:t>
            </a:r>
            <a:endParaRPr/>
          </a:p>
          <a:p>
            <a:pPr marL="0" lvl="0" indent="0" algn="ctr" rtl="0">
              <a:spcBef>
                <a:spcPts val="0"/>
              </a:spcBef>
              <a:spcAft>
                <a:spcPts val="0"/>
              </a:spcAft>
              <a:buNone/>
            </a:pPr>
            <a:endParaRPr/>
          </a:p>
        </p:txBody>
      </p:sp>
      <p:pic>
        <p:nvPicPr>
          <p:cNvPr id="2" name="Imagen 1"/>
          <p:cNvPicPr>
            <a:picLocks noChangeAspect="1"/>
          </p:cNvPicPr>
          <p:nvPr/>
        </p:nvPicPr>
        <p:blipFill>
          <a:blip r:embed="rId3"/>
          <a:stretch>
            <a:fillRect/>
          </a:stretch>
        </p:blipFill>
        <p:spPr>
          <a:xfrm>
            <a:off x="5547360" y="1296600"/>
            <a:ext cx="3067050" cy="2904934"/>
          </a:xfrm>
          <a:prstGeom prst="rect">
            <a:avLst/>
          </a:prstGeom>
        </p:spPr>
      </p:pic>
    </p:spTree>
    <p:extLst>
      <p:ext uri="{BB962C8B-B14F-4D97-AF65-F5344CB8AC3E}">
        <p14:creationId xmlns:p14="http://schemas.microsoft.com/office/powerpoint/2010/main" val="320181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ARQUITECTURA CANDIDATA</a:t>
            </a:r>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48" y="990600"/>
            <a:ext cx="8705652" cy="3797300"/>
          </a:xfrm>
          <a:prstGeom prst="rect">
            <a:avLst/>
          </a:prstGeom>
        </p:spPr>
      </p:pic>
    </p:spTree>
    <p:extLst>
      <p:ext uri="{BB962C8B-B14F-4D97-AF65-F5344CB8AC3E}">
        <p14:creationId xmlns:p14="http://schemas.microsoft.com/office/powerpoint/2010/main" val="4282474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HERRAMIENTAS</a:t>
            </a:r>
            <a:endParaRPr/>
          </a:p>
        </p:txBody>
      </p:sp>
      <p:sp>
        <p:nvSpPr>
          <p:cNvPr id="437" name="Google Shape;437;p46"/>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08</a:t>
            </a:r>
            <a:endParaRPr/>
          </a:p>
        </p:txBody>
      </p:sp>
      <p:cxnSp>
        <p:nvCxnSpPr>
          <p:cNvPr id="438" name="Google Shape;438;p46"/>
          <p:cNvCxnSpPr/>
          <p:nvPr/>
        </p:nvCxnSpPr>
        <p:spPr>
          <a:xfrm>
            <a:off x="2162075" y="-35700"/>
            <a:ext cx="0" cy="2382600"/>
          </a:xfrm>
          <a:prstGeom prst="straightConnector1">
            <a:avLst/>
          </a:prstGeom>
          <a:noFill/>
          <a:ln w="9525" cap="flat" cmpd="sng">
            <a:solidFill>
              <a:schemeClr val="dk1"/>
            </a:solidFill>
            <a:prstDash val="solid"/>
            <a:round/>
            <a:headEnd type="none" w="med" len="med"/>
            <a:tailEnd type="none" w="med" len="med"/>
          </a:ln>
        </p:spPr>
      </p:cxnSp>
      <p:sp>
        <p:nvSpPr>
          <p:cNvPr id="439" name="Google Shape;439;p46"/>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Implementación de Arquitectura</a:t>
            </a:r>
            <a:endParaRPr/>
          </a:p>
        </p:txBody>
      </p:sp>
    </p:spTree>
    <p:extLst>
      <p:ext uri="{BB962C8B-B14F-4D97-AF65-F5344CB8AC3E}">
        <p14:creationId xmlns:p14="http://schemas.microsoft.com/office/powerpoint/2010/main" val="542188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HERRAMIENTAS</a:t>
            </a:r>
            <a:endParaRPr/>
          </a:p>
        </p:txBody>
      </p:sp>
      <p:sp>
        <p:nvSpPr>
          <p:cNvPr id="271" name="Google Shape;271;p38"/>
          <p:cNvSpPr txBox="1">
            <a:spLocks noGrp="1"/>
          </p:cNvSpPr>
          <p:nvPr>
            <p:ph type="subTitle" idx="1"/>
          </p:nvPr>
        </p:nvSpPr>
        <p:spPr>
          <a:xfrm>
            <a:off x="544298" y="1885307"/>
            <a:ext cx="2052000" cy="1003200"/>
          </a:xfrm>
          <a:prstGeom prst="rect">
            <a:avLst/>
          </a:prstGeom>
        </p:spPr>
        <p:txBody>
          <a:bodyPr spcFirstLastPara="1" wrap="square" lIns="91425" tIns="91425" rIns="91425" bIns="91425" anchor="t" anchorCtr="0">
            <a:noAutofit/>
          </a:bodyPr>
          <a:lstStyle/>
          <a:p>
            <a:pPr marL="0" lvl="0" indent="0"/>
            <a:r>
              <a:rPr lang="es-ES">
                <a:solidFill>
                  <a:schemeClr val="dk1"/>
                </a:solidFill>
              </a:rPr>
              <a:t>Entorno JavaScript de lado de servidor que utiliza un modelo asíncrono y dirigido por eventos.</a:t>
            </a:r>
            <a:endParaRPr>
              <a:solidFill>
                <a:schemeClr val="dk1"/>
              </a:solidFill>
            </a:endParaRPr>
          </a:p>
          <a:p>
            <a:pPr marL="0" lvl="0" indent="0" algn="ctr" rtl="0">
              <a:spcBef>
                <a:spcPts val="0"/>
              </a:spcBef>
              <a:spcAft>
                <a:spcPts val="0"/>
              </a:spcAft>
              <a:buNone/>
            </a:pPr>
            <a:endParaRPr>
              <a:solidFill>
                <a:schemeClr val="dk1"/>
              </a:solidFill>
            </a:endParaRPr>
          </a:p>
        </p:txBody>
      </p:sp>
      <p:sp>
        <p:nvSpPr>
          <p:cNvPr id="273" name="Google Shape;273;p38"/>
          <p:cNvSpPr txBox="1">
            <a:spLocks noGrp="1"/>
          </p:cNvSpPr>
          <p:nvPr>
            <p:ph type="subTitle" idx="4"/>
          </p:nvPr>
        </p:nvSpPr>
        <p:spPr>
          <a:xfrm>
            <a:off x="3452557" y="1918079"/>
            <a:ext cx="2218200" cy="1003200"/>
          </a:xfrm>
          <a:prstGeom prst="rect">
            <a:avLst/>
          </a:prstGeom>
        </p:spPr>
        <p:txBody>
          <a:bodyPr spcFirstLastPara="1" wrap="square" lIns="91425" tIns="91425" rIns="91425" bIns="91425" anchor="t" anchorCtr="0">
            <a:noAutofit/>
          </a:bodyPr>
          <a:lstStyle/>
          <a:p>
            <a:pPr marL="0" lvl="0" indent="0"/>
            <a:r>
              <a:rPr lang="es-ES">
                <a:solidFill>
                  <a:schemeClr val="dk1"/>
                </a:solidFill>
              </a:rPr>
              <a:t>Desarrollo de los contratos, este ofrece una herramienta de código abierto para su diseño. </a:t>
            </a:r>
          </a:p>
        </p:txBody>
      </p:sp>
      <p:sp>
        <p:nvSpPr>
          <p:cNvPr id="275" name="Google Shape;275;p38"/>
          <p:cNvSpPr txBox="1">
            <a:spLocks noGrp="1"/>
          </p:cNvSpPr>
          <p:nvPr>
            <p:ph type="subTitle" idx="6"/>
          </p:nvPr>
        </p:nvSpPr>
        <p:spPr>
          <a:xfrm>
            <a:off x="6364212" y="2016110"/>
            <a:ext cx="2218200" cy="1003200"/>
          </a:xfrm>
          <a:prstGeom prst="rect">
            <a:avLst/>
          </a:prstGeom>
        </p:spPr>
        <p:txBody>
          <a:bodyPr spcFirstLastPara="1" wrap="square" lIns="91425" tIns="91425" rIns="91425" bIns="91425" anchor="t" anchorCtr="0">
            <a:noAutofit/>
          </a:bodyPr>
          <a:lstStyle/>
          <a:p>
            <a:pPr marL="0" lvl="0" indent="0"/>
            <a:r>
              <a:rPr lang="es-ES">
                <a:solidFill>
                  <a:schemeClr val="dk1"/>
                </a:solidFill>
              </a:rPr>
              <a:t>Framework de desarrollo para JavaScript creado por Google. </a:t>
            </a:r>
            <a:endParaRPr>
              <a:solidFill>
                <a:schemeClr val="dk1"/>
              </a:solidFill>
            </a:endParaRPr>
          </a:p>
        </p:txBody>
      </p:sp>
      <p:cxnSp>
        <p:nvCxnSpPr>
          <p:cNvPr id="276" name="Google Shape;276;p38"/>
          <p:cNvCxnSpPr/>
          <p:nvPr/>
        </p:nvCxnSpPr>
        <p:spPr>
          <a:xfrm>
            <a:off x="3235200" y="2186175"/>
            <a:ext cx="0" cy="1647600"/>
          </a:xfrm>
          <a:prstGeom prst="straightConnector1">
            <a:avLst/>
          </a:prstGeom>
          <a:noFill/>
          <a:ln w="9525" cap="flat" cmpd="sng">
            <a:solidFill>
              <a:schemeClr val="dk1"/>
            </a:solidFill>
            <a:prstDash val="solid"/>
            <a:round/>
            <a:headEnd type="none" w="med" len="med"/>
            <a:tailEnd type="none" w="med" len="med"/>
          </a:ln>
        </p:spPr>
      </p:cxnSp>
      <p:cxnSp>
        <p:nvCxnSpPr>
          <p:cNvPr id="277" name="Google Shape;277;p38"/>
          <p:cNvCxnSpPr/>
          <p:nvPr/>
        </p:nvCxnSpPr>
        <p:spPr>
          <a:xfrm>
            <a:off x="5908800" y="2186175"/>
            <a:ext cx="0" cy="1647600"/>
          </a:xfrm>
          <a:prstGeom prst="straightConnector1">
            <a:avLst/>
          </a:prstGeom>
          <a:noFill/>
          <a:ln w="9525" cap="flat" cmpd="sng">
            <a:solidFill>
              <a:schemeClr val="dk1"/>
            </a:solidFill>
            <a:prstDash val="solid"/>
            <a:round/>
            <a:headEnd type="none" w="med" len="med"/>
            <a:tailEnd type="none" w="med" len="med"/>
          </a:ln>
        </p:spPr>
      </p:cxnSp>
      <p:pic>
        <p:nvPicPr>
          <p:cNvPr id="43" name="Imagen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09" y="1388665"/>
            <a:ext cx="1801895" cy="545441"/>
          </a:xfrm>
          <a:prstGeom prst="rect">
            <a:avLst/>
          </a:prstGeom>
        </p:spPr>
      </p:pic>
      <p:sp>
        <p:nvSpPr>
          <p:cNvPr id="47" name="Google Shape;275;p38"/>
          <p:cNvSpPr txBox="1">
            <a:spLocks/>
          </p:cNvSpPr>
          <p:nvPr/>
        </p:nvSpPr>
        <p:spPr>
          <a:xfrm>
            <a:off x="6378668" y="4165599"/>
            <a:ext cx="2218200" cy="67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100"/>
              <a:buFont typeface="Roboto Condensed Light"/>
              <a:buNone/>
              <a:defRPr sz="1100" b="0" i="0" u="none" strike="noStrike" cap="none">
                <a:solidFill>
                  <a:schemeClr val="accent6"/>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MX">
                <a:solidFill>
                  <a:schemeClr val="tx1"/>
                </a:solidFill>
                <a:latin typeface="Arial" panose="020B0604020202020204" pitchFamily="34" charset="0"/>
              </a:rPr>
              <a:t>Sistema de gestión de bases de datos relacionales</a:t>
            </a:r>
            <a:r>
              <a:rPr lang="es-ES">
                <a:solidFill>
                  <a:schemeClr val="tx1"/>
                </a:solidFill>
              </a:rPr>
              <a:t>. </a:t>
            </a:r>
          </a:p>
        </p:txBody>
      </p:sp>
      <p:sp>
        <p:nvSpPr>
          <p:cNvPr id="48" name="Google Shape;275;p38"/>
          <p:cNvSpPr txBox="1">
            <a:spLocks/>
          </p:cNvSpPr>
          <p:nvPr/>
        </p:nvSpPr>
        <p:spPr>
          <a:xfrm>
            <a:off x="3234901" y="3924598"/>
            <a:ext cx="2641358" cy="6540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100"/>
              <a:buFont typeface="Roboto Condensed Light"/>
              <a:buNone/>
              <a:defRPr sz="1100" b="0" i="0" u="none" strike="noStrike" cap="none">
                <a:solidFill>
                  <a:schemeClr val="accent6"/>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ES">
                <a:solidFill>
                  <a:schemeClr val="dk1"/>
                </a:solidFill>
              </a:rPr>
              <a:t>Framework de desarrollo, empleado para el desarrollo de </a:t>
            </a:r>
            <a:r>
              <a:rPr lang="es-ES" err="1">
                <a:solidFill>
                  <a:schemeClr val="dk1"/>
                </a:solidFill>
              </a:rPr>
              <a:t>API´s</a:t>
            </a:r>
            <a:r>
              <a:rPr lang="es-ES">
                <a:solidFill>
                  <a:schemeClr val="dk1"/>
                </a:solidFill>
              </a:rPr>
              <a:t> con servicios REST. </a:t>
            </a:r>
          </a:p>
        </p:txBody>
      </p:sp>
      <p:sp>
        <p:nvSpPr>
          <p:cNvPr id="49" name="Google Shape;275;p38"/>
          <p:cNvSpPr txBox="1">
            <a:spLocks/>
          </p:cNvSpPr>
          <p:nvPr/>
        </p:nvSpPr>
        <p:spPr>
          <a:xfrm>
            <a:off x="415243" y="4134635"/>
            <a:ext cx="2218200" cy="696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6"/>
              </a:buClr>
              <a:buSzPts val="1100"/>
              <a:buFont typeface="Roboto Condensed Light"/>
              <a:buNone/>
              <a:defRPr sz="1100" b="0" i="0" u="none" strike="noStrike" cap="none">
                <a:solidFill>
                  <a:schemeClr val="accent6"/>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ES">
                <a:solidFill>
                  <a:schemeClr val="dk1"/>
                </a:solidFill>
              </a:rPr>
              <a:t>Framework de desarrollo para JavaScript creado por Google. </a:t>
            </a:r>
          </a:p>
        </p:txBody>
      </p:sp>
      <p:pic>
        <p:nvPicPr>
          <p:cNvPr id="50" name="Imagen 49"/>
          <p:cNvPicPr>
            <a:picLocks noChangeAspect="1"/>
          </p:cNvPicPr>
          <p:nvPr/>
        </p:nvPicPr>
        <p:blipFill>
          <a:blip r:embed="rId4"/>
          <a:stretch>
            <a:fillRect/>
          </a:stretch>
        </p:blipFill>
        <p:spPr>
          <a:xfrm>
            <a:off x="3868006" y="1388665"/>
            <a:ext cx="1100051" cy="555526"/>
          </a:xfrm>
          <a:prstGeom prst="rect">
            <a:avLst/>
          </a:prstGeom>
        </p:spPr>
      </p:pic>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7118" y="1039797"/>
            <a:ext cx="1092388" cy="1092388"/>
          </a:xfrm>
          <a:prstGeom prst="rect">
            <a:avLst/>
          </a:prstGeom>
        </p:spPr>
      </p:pic>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1159" y="2953243"/>
            <a:ext cx="1193515" cy="1326844"/>
          </a:xfrm>
          <a:prstGeom prst="rect">
            <a:avLst/>
          </a:prstGeom>
        </p:spPr>
      </p:pic>
      <p:pic>
        <p:nvPicPr>
          <p:cNvPr id="8" name="Imagen 7"/>
          <p:cNvPicPr>
            <a:picLocks noChangeAspect="1"/>
          </p:cNvPicPr>
          <p:nvPr/>
        </p:nvPicPr>
        <p:blipFill rotWithShape="1">
          <a:blip r:embed="rId7">
            <a:extLst>
              <a:ext uri="{28A0092B-C50C-407E-A947-70E740481C1C}">
                <a14:useLocalDpi xmlns:a14="http://schemas.microsoft.com/office/drawing/2010/main" val="0"/>
              </a:ext>
            </a:extLst>
          </a:blip>
          <a:srcRect l="23997" r="24330"/>
          <a:stretch/>
        </p:blipFill>
        <p:spPr>
          <a:xfrm>
            <a:off x="4042843" y="3029342"/>
            <a:ext cx="925214" cy="895256"/>
          </a:xfrm>
          <a:prstGeom prst="rect">
            <a:avLst/>
          </a:prstGeom>
        </p:spPr>
      </p:pic>
      <p:pic>
        <p:nvPicPr>
          <p:cNvPr id="10" name="Imagen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3866" y="3190642"/>
            <a:ext cx="2232432" cy="852045"/>
          </a:xfrm>
          <a:prstGeom prst="rect">
            <a:avLst/>
          </a:prstGeom>
        </p:spPr>
      </p:pic>
    </p:spTree>
    <p:extLst>
      <p:ext uri="{BB962C8B-B14F-4D97-AF65-F5344CB8AC3E}">
        <p14:creationId xmlns:p14="http://schemas.microsoft.com/office/powerpoint/2010/main" val="2251983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0B2E24CF-723D-6342-BC3B-0DE53C29FCB3}"/>
              </a:ext>
            </a:extLst>
          </p:cNvPr>
          <p:cNvSpPr>
            <a:spLocks noGrp="1"/>
          </p:cNvSpPr>
          <p:nvPr>
            <p:ph type="ctrTitle"/>
          </p:nvPr>
        </p:nvSpPr>
        <p:spPr/>
        <p:txBody>
          <a:bodyPr/>
          <a:lstStyle/>
          <a:p>
            <a:r>
              <a:rPr lang="es-ES_tradnl" err="1"/>
              <a:t>MockUps</a:t>
            </a:r>
            <a:endParaRPr lang="es-ES_tradnl"/>
          </a:p>
        </p:txBody>
      </p:sp>
      <p:sp>
        <p:nvSpPr>
          <p:cNvPr id="11" name="Título 10">
            <a:extLst>
              <a:ext uri="{FF2B5EF4-FFF2-40B4-BE49-F238E27FC236}">
                <a16:creationId xmlns:a16="http://schemas.microsoft.com/office/drawing/2014/main" id="{64F78CB8-21EC-AA40-82D0-7C7937D5E0E0}"/>
              </a:ext>
            </a:extLst>
          </p:cNvPr>
          <p:cNvSpPr>
            <a:spLocks noGrp="1"/>
          </p:cNvSpPr>
          <p:nvPr>
            <p:ph type="title" idx="2"/>
          </p:nvPr>
        </p:nvSpPr>
        <p:spPr/>
        <p:txBody>
          <a:bodyPr/>
          <a:lstStyle/>
          <a:p>
            <a:r>
              <a:rPr lang="es-ES_tradnl"/>
              <a:t>09</a:t>
            </a:r>
          </a:p>
        </p:txBody>
      </p:sp>
      <p:sp>
        <p:nvSpPr>
          <p:cNvPr id="10" name="Subtítulo 9">
            <a:extLst>
              <a:ext uri="{FF2B5EF4-FFF2-40B4-BE49-F238E27FC236}">
                <a16:creationId xmlns:a16="http://schemas.microsoft.com/office/drawing/2014/main" id="{902774C9-2448-FF4B-99E9-5B8C24F52206}"/>
              </a:ext>
            </a:extLst>
          </p:cNvPr>
          <p:cNvSpPr>
            <a:spLocks noGrp="1"/>
          </p:cNvSpPr>
          <p:nvPr>
            <p:ph type="subTitle" idx="1"/>
          </p:nvPr>
        </p:nvSpPr>
        <p:spPr/>
        <p:txBody>
          <a:bodyPr/>
          <a:lstStyle/>
          <a:p>
            <a:r>
              <a:rPr lang="es-ES_tradnl"/>
              <a:t>GUI</a:t>
            </a:r>
          </a:p>
        </p:txBody>
      </p:sp>
    </p:spTree>
    <p:extLst>
      <p:ext uri="{BB962C8B-B14F-4D97-AF65-F5344CB8AC3E}">
        <p14:creationId xmlns:p14="http://schemas.microsoft.com/office/powerpoint/2010/main" val="2382398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descr="Captura de pantalla de un celular&#10;&#10;Descripción generada automáticamente">
            <a:extLst>
              <a:ext uri="{FF2B5EF4-FFF2-40B4-BE49-F238E27FC236}">
                <a16:creationId xmlns:a16="http://schemas.microsoft.com/office/drawing/2014/main" id="{B0FFFA08-96A6-B345-A80B-141E391B0791}"/>
              </a:ext>
            </a:extLst>
          </p:cNvPr>
          <p:cNvPicPr>
            <a:picLocks noChangeAspect="1"/>
          </p:cNvPicPr>
          <p:nvPr/>
        </p:nvPicPr>
        <p:blipFill>
          <a:blip r:embed="rId2"/>
          <a:stretch>
            <a:fillRect/>
          </a:stretch>
        </p:blipFill>
        <p:spPr>
          <a:xfrm>
            <a:off x="458701" y="423929"/>
            <a:ext cx="2362200" cy="4305300"/>
          </a:xfrm>
          <a:prstGeom prst="rect">
            <a:avLst/>
          </a:prstGeom>
        </p:spPr>
      </p:pic>
      <p:pic>
        <p:nvPicPr>
          <p:cNvPr id="15" name="Imagen 14" descr="Captura de pantalla de un celular&#10;&#10;Descripción generada automáticamente">
            <a:extLst>
              <a:ext uri="{FF2B5EF4-FFF2-40B4-BE49-F238E27FC236}">
                <a16:creationId xmlns:a16="http://schemas.microsoft.com/office/drawing/2014/main" id="{EFF850D6-0718-AC4C-916E-B94CA8579E06}"/>
              </a:ext>
            </a:extLst>
          </p:cNvPr>
          <p:cNvPicPr>
            <a:picLocks noChangeAspect="1"/>
          </p:cNvPicPr>
          <p:nvPr/>
        </p:nvPicPr>
        <p:blipFill>
          <a:blip r:embed="rId3"/>
          <a:stretch>
            <a:fillRect/>
          </a:stretch>
        </p:blipFill>
        <p:spPr>
          <a:xfrm>
            <a:off x="3237722" y="423929"/>
            <a:ext cx="2362200" cy="4310129"/>
          </a:xfrm>
          <a:prstGeom prst="rect">
            <a:avLst/>
          </a:prstGeom>
        </p:spPr>
      </p:pic>
      <p:pic>
        <p:nvPicPr>
          <p:cNvPr id="17" name="Imagen 16" descr="Captura de pantalla de un celular&#10;&#10;Descripción generada automáticamente">
            <a:extLst>
              <a:ext uri="{FF2B5EF4-FFF2-40B4-BE49-F238E27FC236}">
                <a16:creationId xmlns:a16="http://schemas.microsoft.com/office/drawing/2014/main" id="{46822248-860E-0042-B963-0F803E8B9C8D}"/>
              </a:ext>
            </a:extLst>
          </p:cNvPr>
          <p:cNvPicPr>
            <a:picLocks noChangeAspect="1"/>
          </p:cNvPicPr>
          <p:nvPr/>
        </p:nvPicPr>
        <p:blipFill>
          <a:blip r:embed="rId4"/>
          <a:stretch>
            <a:fillRect/>
          </a:stretch>
        </p:blipFill>
        <p:spPr>
          <a:xfrm>
            <a:off x="6016743" y="419100"/>
            <a:ext cx="2438400" cy="4305300"/>
          </a:xfrm>
          <a:prstGeom prst="rect">
            <a:avLst/>
          </a:prstGeom>
        </p:spPr>
      </p:pic>
    </p:spTree>
    <p:extLst>
      <p:ext uri="{BB962C8B-B14F-4D97-AF65-F5344CB8AC3E}">
        <p14:creationId xmlns:p14="http://schemas.microsoft.com/office/powerpoint/2010/main" val="4059087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Captura de pantalla de un celular con letras&#10;&#10;Descripción generada automáticamente">
            <a:extLst>
              <a:ext uri="{FF2B5EF4-FFF2-40B4-BE49-F238E27FC236}">
                <a16:creationId xmlns:a16="http://schemas.microsoft.com/office/drawing/2014/main" id="{4FB66C96-F7B9-2640-B313-7DD44ADF49F6}"/>
              </a:ext>
            </a:extLst>
          </p:cNvPr>
          <p:cNvPicPr>
            <a:picLocks noChangeAspect="1"/>
          </p:cNvPicPr>
          <p:nvPr/>
        </p:nvPicPr>
        <p:blipFill>
          <a:blip r:embed="rId2"/>
          <a:stretch>
            <a:fillRect/>
          </a:stretch>
        </p:blipFill>
        <p:spPr>
          <a:xfrm>
            <a:off x="2531138" y="479005"/>
            <a:ext cx="1926614" cy="3523540"/>
          </a:xfrm>
          <a:prstGeom prst="rect">
            <a:avLst/>
          </a:prstGeom>
        </p:spPr>
      </p:pic>
      <p:pic>
        <p:nvPicPr>
          <p:cNvPr id="7" name="Imagen 6" descr="Captura de pantalla de un celular con letras&#10;&#10;Descripción generada automáticamente">
            <a:extLst>
              <a:ext uri="{FF2B5EF4-FFF2-40B4-BE49-F238E27FC236}">
                <a16:creationId xmlns:a16="http://schemas.microsoft.com/office/drawing/2014/main" id="{ACABF588-75DC-2E45-BC4D-5A6279E96524}"/>
              </a:ext>
            </a:extLst>
          </p:cNvPr>
          <p:cNvPicPr>
            <a:picLocks noChangeAspect="1"/>
          </p:cNvPicPr>
          <p:nvPr/>
        </p:nvPicPr>
        <p:blipFill>
          <a:blip r:embed="rId3"/>
          <a:stretch>
            <a:fillRect/>
          </a:stretch>
        </p:blipFill>
        <p:spPr>
          <a:xfrm>
            <a:off x="4664890" y="494460"/>
            <a:ext cx="1926613" cy="3492630"/>
          </a:xfrm>
          <a:prstGeom prst="rect">
            <a:avLst/>
          </a:prstGeom>
        </p:spPr>
      </p:pic>
      <p:pic>
        <p:nvPicPr>
          <p:cNvPr id="8" name="Imagen 7" descr="Imagen que contiene captura de pantalla&#10;&#10;Descripción generada automáticamente">
            <a:extLst>
              <a:ext uri="{FF2B5EF4-FFF2-40B4-BE49-F238E27FC236}">
                <a16:creationId xmlns:a16="http://schemas.microsoft.com/office/drawing/2014/main" id="{F9B16952-5107-CD47-8D62-52F0F01F1AE5}"/>
              </a:ext>
            </a:extLst>
          </p:cNvPr>
          <p:cNvPicPr>
            <a:picLocks noChangeAspect="1"/>
          </p:cNvPicPr>
          <p:nvPr/>
        </p:nvPicPr>
        <p:blipFill>
          <a:blip r:embed="rId4"/>
          <a:stretch>
            <a:fillRect/>
          </a:stretch>
        </p:blipFill>
        <p:spPr>
          <a:xfrm>
            <a:off x="6781493" y="479005"/>
            <a:ext cx="1997282" cy="3492630"/>
          </a:xfrm>
          <a:prstGeom prst="rect">
            <a:avLst/>
          </a:prstGeom>
        </p:spPr>
      </p:pic>
      <p:pic>
        <p:nvPicPr>
          <p:cNvPr id="9" name="Imagen 8" descr="Captura de pantalla de un celular&#10;&#10;Descripción generada automáticamente">
            <a:extLst>
              <a:ext uri="{FF2B5EF4-FFF2-40B4-BE49-F238E27FC236}">
                <a16:creationId xmlns:a16="http://schemas.microsoft.com/office/drawing/2014/main" id="{32D63ABF-3F8A-D147-8E59-1BDF7AAFC840}"/>
              </a:ext>
            </a:extLst>
          </p:cNvPr>
          <p:cNvPicPr>
            <a:picLocks noChangeAspect="1"/>
          </p:cNvPicPr>
          <p:nvPr/>
        </p:nvPicPr>
        <p:blipFill>
          <a:blip r:embed="rId5"/>
          <a:stretch>
            <a:fillRect/>
          </a:stretch>
        </p:blipFill>
        <p:spPr>
          <a:xfrm>
            <a:off x="365225" y="479005"/>
            <a:ext cx="1958775" cy="3492630"/>
          </a:xfrm>
          <a:prstGeom prst="rect">
            <a:avLst/>
          </a:prstGeom>
        </p:spPr>
      </p:pic>
    </p:spTree>
    <p:extLst>
      <p:ext uri="{BB962C8B-B14F-4D97-AF65-F5344CB8AC3E}">
        <p14:creationId xmlns:p14="http://schemas.microsoft.com/office/powerpoint/2010/main" val="246442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PRESENTACIÓN DEL PROYECTO</a:t>
            </a:r>
            <a:endParaRPr/>
          </a:p>
        </p:txBody>
      </p:sp>
      <p:sp>
        <p:nvSpPr>
          <p:cNvPr id="176" name="Google Shape;176;p31"/>
          <p:cNvSpPr txBox="1">
            <a:spLocks noGrp="1"/>
          </p:cNvSpPr>
          <p:nvPr>
            <p:ph type="title" idx="2"/>
          </p:nvPr>
        </p:nvSpPr>
        <p:spPr>
          <a:xfrm flipH="1">
            <a:off x="1147575" y="214859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Captura de pantalla de un celular&#10;&#10;Descripción generada automáticamente">
            <a:extLst>
              <a:ext uri="{FF2B5EF4-FFF2-40B4-BE49-F238E27FC236}">
                <a16:creationId xmlns:a16="http://schemas.microsoft.com/office/drawing/2014/main" id="{58AA3056-B20D-0540-9BA6-82A6353C30FB}"/>
              </a:ext>
            </a:extLst>
          </p:cNvPr>
          <p:cNvPicPr>
            <a:picLocks noChangeAspect="1"/>
          </p:cNvPicPr>
          <p:nvPr/>
        </p:nvPicPr>
        <p:blipFill>
          <a:blip r:embed="rId2"/>
          <a:stretch>
            <a:fillRect/>
          </a:stretch>
        </p:blipFill>
        <p:spPr>
          <a:xfrm>
            <a:off x="1255678" y="382555"/>
            <a:ext cx="6632644" cy="4223478"/>
          </a:xfrm>
          <a:prstGeom prst="rect">
            <a:avLst/>
          </a:prstGeom>
        </p:spPr>
      </p:pic>
    </p:spTree>
    <p:extLst>
      <p:ext uri="{BB962C8B-B14F-4D97-AF65-F5344CB8AC3E}">
        <p14:creationId xmlns:p14="http://schemas.microsoft.com/office/powerpoint/2010/main" val="945315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de un celular&#10;&#10;Descripción generada automáticamente">
            <a:extLst>
              <a:ext uri="{FF2B5EF4-FFF2-40B4-BE49-F238E27FC236}">
                <a16:creationId xmlns:a16="http://schemas.microsoft.com/office/drawing/2014/main" id="{CF0CFC03-0A02-7349-8A5E-D4B93637014D}"/>
              </a:ext>
            </a:extLst>
          </p:cNvPr>
          <p:cNvPicPr>
            <a:picLocks noChangeAspect="1"/>
          </p:cNvPicPr>
          <p:nvPr/>
        </p:nvPicPr>
        <p:blipFill>
          <a:blip r:embed="rId2"/>
          <a:stretch>
            <a:fillRect/>
          </a:stretch>
        </p:blipFill>
        <p:spPr>
          <a:xfrm>
            <a:off x="1791478" y="263496"/>
            <a:ext cx="5729950" cy="4616507"/>
          </a:xfrm>
          <a:prstGeom prst="rect">
            <a:avLst/>
          </a:prstGeom>
        </p:spPr>
      </p:pic>
    </p:spTree>
    <p:extLst>
      <p:ext uri="{BB962C8B-B14F-4D97-AF65-F5344CB8AC3E}">
        <p14:creationId xmlns:p14="http://schemas.microsoft.com/office/powerpoint/2010/main" val="977306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013555-C0C0-A14D-B687-9D24F038464D}"/>
              </a:ext>
            </a:extLst>
          </p:cNvPr>
          <p:cNvSpPr>
            <a:spLocks noGrp="1"/>
          </p:cNvSpPr>
          <p:nvPr>
            <p:ph type="ctrTitle"/>
          </p:nvPr>
        </p:nvSpPr>
        <p:spPr/>
        <p:txBody>
          <a:bodyPr/>
          <a:lstStyle/>
          <a:p>
            <a:endParaRPr lang="es-ES_tradnl"/>
          </a:p>
        </p:txBody>
      </p:sp>
      <p:pic>
        <p:nvPicPr>
          <p:cNvPr id="3" name="Imagen 2">
            <a:extLst>
              <a:ext uri="{FF2B5EF4-FFF2-40B4-BE49-F238E27FC236}">
                <a16:creationId xmlns:a16="http://schemas.microsoft.com/office/drawing/2014/main" id="{D6BB75B4-3299-444C-AB6F-AE37FDB2AF80}"/>
              </a:ext>
            </a:extLst>
          </p:cNvPr>
          <p:cNvPicPr>
            <a:picLocks noChangeAspect="1"/>
          </p:cNvPicPr>
          <p:nvPr/>
        </p:nvPicPr>
        <p:blipFill>
          <a:blip r:embed="rId2"/>
          <a:stretch>
            <a:fillRect/>
          </a:stretch>
        </p:blipFill>
        <p:spPr>
          <a:xfrm>
            <a:off x="0" y="0"/>
            <a:ext cx="9144000" cy="5143500"/>
          </a:xfrm>
          <a:prstGeom prst="rect">
            <a:avLst/>
          </a:prstGeom>
        </p:spPr>
      </p:pic>
      <p:pic>
        <p:nvPicPr>
          <p:cNvPr id="5" name="Imagen 4" descr="Captura de pantalla de un celular&#10;&#10;Descripción generada automáticamente">
            <a:extLst>
              <a:ext uri="{FF2B5EF4-FFF2-40B4-BE49-F238E27FC236}">
                <a16:creationId xmlns:a16="http://schemas.microsoft.com/office/drawing/2014/main" id="{1FC1C689-04BF-F544-99BC-41E2E7455DB6}"/>
              </a:ext>
            </a:extLst>
          </p:cNvPr>
          <p:cNvPicPr>
            <a:picLocks noChangeAspect="1"/>
          </p:cNvPicPr>
          <p:nvPr/>
        </p:nvPicPr>
        <p:blipFill>
          <a:blip r:embed="rId3"/>
          <a:stretch>
            <a:fillRect/>
          </a:stretch>
        </p:blipFill>
        <p:spPr>
          <a:xfrm>
            <a:off x="1063159" y="352850"/>
            <a:ext cx="7017681" cy="4342780"/>
          </a:xfrm>
          <a:prstGeom prst="rect">
            <a:avLst/>
          </a:prstGeom>
        </p:spPr>
      </p:pic>
    </p:spTree>
    <p:extLst>
      <p:ext uri="{BB962C8B-B14F-4D97-AF65-F5344CB8AC3E}">
        <p14:creationId xmlns:p14="http://schemas.microsoft.com/office/powerpoint/2010/main" val="3203199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de un celular&#10;&#10;Descripción generada automáticamente">
            <a:extLst>
              <a:ext uri="{FF2B5EF4-FFF2-40B4-BE49-F238E27FC236}">
                <a16:creationId xmlns:a16="http://schemas.microsoft.com/office/drawing/2014/main" id="{95556EB2-E41F-9D4D-9706-C77921E9311D}"/>
              </a:ext>
            </a:extLst>
          </p:cNvPr>
          <p:cNvPicPr>
            <a:picLocks noChangeAspect="1"/>
          </p:cNvPicPr>
          <p:nvPr/>
        </p:nvPicPr>
        <p:blipFill>
          <a:blip r:embed="rId2"/>
          <a:stretch>
            <a:fillRect/>
          </a:stretch>
        </p:blipFill>
        <p:spPr>
          <a:xfrm>
            <a:off x="1296955" y="270587"/>
            <a:ext cx="6117266" cy="4800545"/>
          </a:xfrm>
          <a:prstGeom prst="rect">
            <a:avLst/>
          </a:prstGeom>
        </p:spPr>
      </p:pic>
    </p:spTree>
    <p:extLst>
      <p:ext uri="{BB962C8B-B14F-4D97-AF65-F5344CB8AC3E}">
        <p14:creationId xmlns:p14="http://schemas.microsoft.com/office/powerpoint/2010/main" val="3667359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de un celular&#10;&#10;Descripción generada automáticamente">
            <a:extLst>
              <a:ext uri="{FF2B5EF4-FFF2-40B4-BE49-F238E27FC236}">
                <a16:creationId xmlns:a16="http://schemas.microsoft.com/office/drawing/2014/main" id="{FEEEB392-BF40-B549-859F-59DA1E9711A4}"/>
              </a:ext>
            </a:extLst>
          </p:cNvPr>
          <p:cNvPicPr>
            <a:picLocks noChangeAspect="1"/>
          </p:cNvPicPr>
          <p:nvPr/>
        </p:nvPicPr>
        <p:blipFill>
          <a:blip r:embed="rId2"/>
          <a:stretch>
            <a:fillRect/>
          </a:stretch>
        </p:blipFill>
        <p:spPr>
          <a:xfrm>
            <a:off x="365396" y="0"/>
            <a:ext cx="8413207" cy="5143500"/>
          </a:xfrm>
          <a:prstGeom prst="rect">
            <a:avLst/>
          </a:prstGeom>
        </p:spPr>
      </p:pic>
    </p:spTree>
    <p:extLst>
      <p:ext uri="{BB962C8B-B14F-4D97-AF65-F5344CB8AC3E}">
        <p14:creationId xmlns:p14="http://schemas.microsoft.com/office/powerpoint/2010/main" val="4119382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B8D250-AEA8-9C40-8CC6-5B385F7B774F}"/>
              </a:ext>
            </a:extLst>
          </p:cNvPr>
          <p:cNvSpPr>
            <a:spLocks noGrp="1"/>
          </p:cNvSpPr>
          <p:nvPr>
            <p:ph type="ctrTitle"/>
          </p:nvPr>
        </p:nvSpPr>
        <p:spPr/>
        <p:txBody>
          <a:bodyPr/>
          <a:lstStyle/>
          <a:p>
            <a:endParaRPr lang="es-ES_tradnl"/>
          </a:p>
        </p:txBody>
      </p:sp>
      <p:pic>
        <p:nvPicPr>
          <p:cNvPr id="4" name="Imagen 3" descr="Captura de pantalla de un celular&#10;&#10;Descripción generada automáticamente">
            <a:extLst>
              <a:ext uri="{FF2B5EF4-FFF2-40B4-BE49-F238E27FC236}">
                <a16:creationId xmlns:a16="http://schemas.microsoft.com/office/drawing/2014/main" id="{6BB6AD5E-B7EA-284C-8158-3A865E9F4D05}"/>
              </a:ext>
            </a:extLst>
          </p:cNvPr>
          <p:cNvPicPr>
            <a:picLocks noChangeAspect="1"/>
          </p:cNvPicPr>
          <p:nvPr/>
        </p:nvPicPr>
        <p:blipFill>
          <a:blip r:embed="rId2"/>
          <a:stretch>
            <a:fillRect/>
          </a:stretch>
        </p:blipFill>
        <p:spPr>
          <a:xfrm>
            <a:off x="1009650" y="254000"/>
            <a:ext cx="7124700" cy="4635500"/>
          </a:xfrm>
          <a:prstGeom prst="rect">
            <a:avLst/>
          </a:prstGeom>
        </p:spPr>
      </p:pic>
    </p:spTree>
    <p:extLst>
      <p:ext uri="{BB962C8B-B14F-4D97-AF65-F5344CB8AC3E}">
        <p14:creationId xmlns:p14="http://schemas.microsoft.com/office/powerpoint/2010/main" val="2102435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1"/>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CO" b="1"/>
              <a:t>Alguien tiene alguna pregunta?</a:t>
            </a:r>
          </a:p>
          <a:p>
            <a:pPr marL="0" lvl="0" indent="0" algn="ctr" rtl="0">
              <a:spcBef>
                <a:spcPts val="0"/>
              </a:spcBef>
              <a:spcAft>
                <a:spcPts val="0"/>
              </a:spcAft>
              <a:buClr>
                <a:schemeClr val="dk1"/>
              </a:buClr>
              <a:buSzPts val="1100"/>
              <a:buFont typeface="Arial"/>
              <a:buNone/>
            </a:pPr>
            <a:endParaRPr/>
          </a:p>
        </p:txBody>
      </p:sp>
      <p:sp>
        <p:nvSpPr>
          <p:cNvPr id="599" name="Google Shape;599;p51"/>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GRACIAS</a:t>
            </a:r>
            <a:endParaRPr/>
          </a:p>
        </p:txBody>
      </p:sp>
      <p:cxnSp>
        <p:nvCxnSpPr>
          <p:cNvPr id="600" name="Google Shape;600;p51"/>
          <p:cNvCxnSpPr/>
          <p:nvPr/>
        </p:nvCxnSpPr>
        <p:spPr>
          <a:xfrm rot="10800000">
            <a:off x="8156400" y="630088"/>
            <a:ext cx="1236300" cy="0"/>
          </a:xfrm>
          <a:prstGeom prst="straightConnector1">
            <a:avLst/>
          </a:prstGeom>
          <a:noFill/>
          <a:ln w="9525" cap="flat" cmpd="sng">
            <a:solidFill>
              <a:schemeClr val="dk1"/>
            </a:solidFill>
            <a:prstDash val="solid"/>
            <a:round/>
            <a:headEnd type="none" w="med" len="med"/>
            <a:tailEnd type="none" w="med" len="med"/>
          </a:ln>
        </p:spPr>
      </p:cxnSp>
      <p:cxnSp>
        <p:nvCxnSpPr>
          <p:cNvPr id="613" name="Google Shape;613;p51"/>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
        <p:nvSpPr>
          <p:cNvPr id="2" name="Rectángulo 1"/>
          <p:cNvSpPr/>
          <p:nvPr/>
        </p:nvSpPr>
        <p:spPr>
          <a:xfrm>
            <a:off x="1" y="4561726"/>
            <a:ext cx="4315145" cy="204124"/>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59085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3" name="Imagen 3">
            <a:extLst>
              <a:ext uri="{FF2B5EF4-FFF2-40B4-BE49-F238E27FC236}">
                <a16:creationId xmlns:a16="http://schemas.microsoft.com/office/drawing/2014/main" id="{857E705A-FB20-4A5D-AABB-D9BDF4858C27}"/>
              </a:ext>
            </a:extLst>
          </p:cNvPr>
          <p:cNvPicPr>
            <a:picLocks noChangeAspect="1"/>
          </p:cNvPicPr>
          <p:nvPr/>
        </p:nvPicPr>
        <p:blipFill>
          <a:blip r:embed="rId3"/>
          <a:stretch>
            <a:fillRect/>
          </a:stretch>
        </p:blipFill>
        <p:spPr>
          <a:xfrm>
            <a:off x="5588520" y="1719184"/>
            <a:ext cx="571500" cy="1143000"/>
          </a:xfrm>
          <a:prstGeom prst="rect">
            <a:avLst/>
          </a:prstGeom>
        </p:spPr>
      </p:pic>
      <p:sp>
        <p:nvSpPr>
          <p:cNvPr id="136" name="Google Shape;136;p28"/>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r>
              <a:rPr lang="es-MX"/>
              <a:t>Ahorre tiempo mientras cuida de su salud</a:t>
            </a:r>
            <a:endParaRPr/>
          </a:p>
        </p:txBody>
      </p:sp>
      <p:sp>
        <p:nvSpPr>
          <p:cNvPr id="137" name="Google Shape;137;p28"/>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a:t>SiMed</a:t>
            </a:r>
            <a:br>
              <a:rPr lang="es-MX"/>
            </a:br>
            <a:r>
              <a:rPr lang="es-MX" sz="3600"/>
              <a:t>Su Cita Médica</a:t>
            </a:r>
            <a:endParaRPr/>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pic>
        <p:nvPicPr>
          <p:cNvPr id="8" name="Picture 5" descr="A close up of a logo&#10;&#10;Description automatically generated">
            <a:extLst>
              <a:ext uri="{FF2B5EF4-FFF2-40B4-BE49-F238E27FC236}">
                <a16:creationId xmlns:a16="http://schemas.microsoft.com/office/drawing/2014/main" id="{88BFD6D4-0563-4C3E-9492-81F00C51624E}"/>
              </a:ext>
            </a:extLst>
          </p:cNvPr>
          <p:cNvPicPr>
            <a:picLocks noChangeAspect="1"/>
          </p:cNvPicPr>
          <p:nvPr/>
        </p:nvPicPr>
        <p:blipFill>
          <a:blip r:embed="rId4"/>
          <a:stretch>
            <a:fillRect/>
          </a:stretch>
        </p:blipFill>
        <p:spPr>
          <a:xfrm>
            <a:off x="7902922" y="111115"/>
            <a:ext cx="1310902" cy="1310902"/>
          </a:xfrm>
          <a:prstGeom prst="rect">
            <a:avLst/>
          </a:prstGeom>
        </p:spPr>
      </p:pic>
    </p:spTree>
    <p:extLst>
      <p:ext uri="{BB962C8B-B14F-4D97-AF65-F5344CB8AC3E}">
        <p14:creationId xmlns:p14="http://schemas.microsoft.com/office/powerpoint/2010/main" val="15826823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241620" y="2446810"/>
            <a:ext cx="2824575"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TABLA DE CONTENIDOS</a:t>
            </a:r>
            <a:endParaRPr/>
          </a:p>
        </p:txBody>
      </p:sp>
      <p:sp>
        <p:nvSpPr>
          <p:cNvPr id="151" name="Google Shape;151;p30"/>
          <p:cNvSpPr txBox="1">
            <a:spLocks noGrp="1"/>
          </p:cNvSpPr>
          <p:nvPr>
            <p:ph type="ctrTitle" idx="2"/>
          </p:nvPr>
        </p:nvSpPr>
        <p:spPr>
          <a:xfrm>
            <a:off x="390296" y="460614"/>
            <a:ext cx="1974300" cy="577800"/>
          </a:xfrm>
          <a:prstGeom prst="rect">
            <a:avLst/>
          </a:prstGeom>
        </p:spPr>
        <p:txBody>
          <a:bodyPr spcFirstLastPara="1" wrap="square" lIns="91425" tIns="91425" rIns="91425" bIns="91425" anchor="b" anchorCtr="0">
            <a:noAutofit/>
          </a:bodyPr>
          <a:lstStyle/>
          <a:p>
            <a:r>
              <a:rPr lang="en"/>
              <a:t>CASOS DE USO</a:t>
            </a:r>
          </a:p>
        </p:txBody>
      </p:sp>
      <p:sp>
        <p:nvSpPr>
          <p:cNvPr id="153" name="Google Shape;153;p30"/>
          <p:cNvSpPr txBox="1">
            <a:spLocks noGrp="1"/>
          </p:cNvSpPr>
          <p:nvPr>
            <p:ph type="ctrTitle" idx="9"/>
          </p:nvPr>
        </p:nvSpPr>
        <p:spPr>
          <a:xfrm>
            <a:off x="95616" y="1516112"/>
            <a:ext cx="2268979" cy="577800"/>
          </a:xfrm>
          <a:prstGeom prst="rect">
            <a:avLst/>
          </a:prstGeom>
        </p:spPr>
        <p:txBody>
          <a:bodyPr spcFirstLastPara="1" wrap="square" lIns="91425" tIns="91425" rIns="91425" bIns="91425" anchor="b" anchorCtr="0">
            <a:noAutofit/>
          </a:bodyPr>
          <a:lstStyle/>
          <a:p>
            <a:r>
              <a:rPr lang="en"/>
              <a:t>HISTORIAS DE USUARIO DETALLADA</a:t>
            </a:r>
            <a:endParaRPr/>
          </a:p>
        </p:txBody>
      </p:sp>
      <p:sp>
        <p:nvSpPr>
          <p:cNvPr id="155" name="Google Shape;155;p30"/>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56" name="Google Shape;156;p30"/>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57" name="Google Shape;157;p30"/>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58" name="Google Shape;158;p30"/>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30"/>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0"/>
          <p:cNvSpPr txBox="1">
            <a:spLocks noGrp="1"/>
          </p:cNvSpPr>
          <p:nvPr>
            <p:ph type="title" idx="6"/>
          </p:nvPr>
        </p:nvSpPr>
        <p:spPr>
          <a:xfrm>
            <a:off x="2536140" y="3106242"/>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61" name="Google Shape;161;p30"/>
          <p:cNvSpPr txBox="1">
            <a:spLocks noGrp="1"/>
          </p:cNvSpPr>
          <p:nvPr>
            <p:ph type="title" idx="7"/>
          </p:nvPr>
        </p:nvSpPr>
        <p:spPr>
          <a:xfrm>
            <a:off x="6206382" y="1490175"/>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62" name="Google Shape;162;p30"/>
          <p:cNvSpPr txBox="1">
            <a:spLocks noGrp="1"/>
          </p:cNvSpPr>
          <p:nvPr>
            <p:ph type="title" idx="8"/>
          </p:nvPr>
        </p:nvSpPr>
        <p:spPr>
          <a:xfrm>
            <a:off x="6206382" y="250987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63" name="Google Shape;163;p30"/>
          <p:cNvSpPr txBox="1">
            <a:spLocks noGrp="1"/>
          </p:cNvSpPr>
          <p:nvPr>
            <p:ph type="ctrTitle" idx="14"/>
          </p:nvPr>
        </p:nvSpPr>
        <p:spPr>
          <a:xfrm>
            <a:off x="390296" y="2480664"/>
            <a:ext cx="1974300" cy="577800"/>
          </a:xfrm>
          <a:prstGeom prst="rect">
            <a:avLst/>
          </a:prstGeom>
        </p:spPr>
        <p:txBody>
          <a:bodyPr spcFirstLastPara="1" wrap="square" lIns="91425" tIns="91425" rIns="91425" bIns="91425" anchor="b" anchorCtr="0">
            <a:noAutofit/>
          </a:bodyPr>
          <a:lstStyle/>
          <a:p>
            <a:r>
              <a:rPr lang="en"/>
              <a:t>DIAGRAMA DE CLASES</a:t>
            </a:r>
            <a:endParaRPr/>
          </a:p>
        </p:txBody>
      </p:sp>
      <p:sp>
        <p:nvSpPr>
          <p:cNvPr id="165" name="Google Shape;165;p30"/>
          <p:cNvSpPr txBox="1">
            <a:spLocks noGrp="1"/>
          </p:cNvSpPr>
          <p:nvPr>
            <p:ph type="ctrTitle" idx="16"/>
          </p:nvPr>
        </p:nvSpPr>
        <p:spPr>
          <a:xfrm>
            <a:off x="7033424" y="1447199"/>
            <a:ext cx="1974300" cy="577800"/>
          </a:xfrm>
          <a:prstGeom prst="rect">
            <a:avLst/>
          </a:prstGeom>
        </p:spPr>
        <p:txBody>
          <a:bodyPr spcFirstLastPara="1" wrap="square" lIns="91425" tIns="91425" rIns="91425" bIns="91425" anchor="b" anchorCtr="0">
            <a:noAutofit/>
          </a:bodyPr>
          <a:lstStyle/>
          <a:p>
            <a:r>
              <a:rPr lang="en"/>
              <a:t>DIAGRAMA DE COMPONENTES</a:t>
            </a:r>
            <a:endParaRPr/>
          </a:p>
        </p:txBody>
      </p:sp>
      <p:sp>
        <p:nvSpPr>
          <p:cNvPr id="167" name="Google Shape;167;p30"/>
          <p:cNvSpPr txBox="1">
            <a:spLocks noGrp="1"/>
          </p:cNvSpPr>
          <p:nvPr>
            <p:ph type="ctrTitle" idx="18"/>
          </p:nvPr>
        </p:nvSpPr>
        <p:spPr>
          <a:xfrm>
            <a:off x="355682" y="3095280"/>
            <a:ext cx="1974300" cy="577800"/>
          </a:xfrm>
          <a:prstGeom prst="rect">
            <a:avLst/>
          </a:prstGeom>
        </p:spPr>
        <p:txBody>
          <a:bodyPr spcFirstLastPara="1" wrap="square" lIns="91425" tIns="91425" rIns="91425" bIns="91425" anchor="b" anchorCtr="0">
            <a:noAutofit/>
          </a:bodyPr>
          <a:lstStyle/>
          <a:p>
            <a:pPr algn="r"/>
            <a:r>
              <a:rPr lang="en"/>
              <a:t>DIAGRAMA E-R</a:t>
            </a:r>
            <a:endParaRPr/>
          </a:p>
        </p:txBody>
      </p:sp>
      <p:sp>
        <p:nvSpPr>
          <p:cNvPr id="169" name="Google Shape;169;p30"/>
          <p:cNvSpPr txBox="1">
            <a:spLocks noGrp="1"/>
          </p:cNvSpPr>
          <p:nvPr>
            <p:ph type="ctrTitle" idx="20"/>
          </p:nvPr>
        </p:nvSpPr>
        <p:spPr>
          <a:xfrm>
            <a:off x="7113791" y="3376841"/>
            <a:ext cx="1974300" cy="577800"/>
          </a:xfrm>
          <a:prstGeom prst="rect">
            <a:avLst/>
          </a:prstGeom>
        </p:spPr>
        <p:txBody>
          <a:bodyPr spcFirstLastPara="1" wrap="square" lIns="91425" tIns="91425" rIns="91425" bIns="91425" anchor="b" anchorCtr="0">
            <a:noAutofit/>
          </a:bodyPr>
          <a:lstStyle/>
          <a:p>
            <a:r>
              <a:rPr lang="es-MX"/>
              <a:t>DECISIONES DE DISEÑO RELEVANTES</a:t>
            </a:r>
          </a:p>
        </p:txBody>
      </p:sp>
      <p:sp>
        <p:nvSpPr>
          <p:cNvPr id="2" name="Google Shape;162;p30">
            <a:extLst>
              <a:ext uri="{FF2B5EF4-FFF2-40B4-BE49-F238E27FC236}">
                <a16:creationId xmlns:a16="http://schemas.microsoft.com/office/drawing/2014/main" id="{AA808A1D-6CAF-4005-AEE7-5931878E4513}"/>
              </a:ext>
            </a:extLst>
          </p:cNvPr>
          <p:cNvSpPr txBox="1">
            <a:spLocks/>
          </p:cNvSpPr>
          <p:nvPr/>
        </p:nvSpPr>
        <p:spPr>
          <a:xfrm>
            <a:off x="6229386" y="3384735"/>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t>07</a:t>
            </a:r>
          </a:p>
        </p:txBody>
      </p:sp>
      <p:sp>
        <p:nvSpPr>
          <p:cNvPr id="29" name="Google Shape;162;p30">
            <a:extLst>
              <a:ext uri="{FF2B5EF4-FFF2-40B4-BE49-F238E27FC236}">
                <a16:creationId xmlns:a16="http://schemas.microsoft.com/office/drawing/2014/main" id="{38FBDBB5-360E-49CC-9059-9EACD9BD183B}"/>
              </a:ext>
            </a:extLst>
          </p:cNvPr>
          <p:cNvSpPr txBox="1">
            <a:spLocks/>
          </p:cNvSpPr>
          <p:nvPr/>
        </p:nvSpPr>
        <p:spPr>
          <a:xfrm>
            <a:off x="6256407" y="4182678"/>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t>08</a:t>
            </a:r>
          </a:p>
        </p:txBody>
      </p:sp>
      <p:sp>
        <p:nvSpPr>
          <p:cNvPr id="30" name="Google Shape;169;p30">
            <a:extLst>
              <a:ext uri="{FF2B5EF4-FFF2-40B4-BE49-F238E27FC236}">
                <a16:creationId xmlns:a16="http://schemas.microsoft.com/office/drawing/2014/main" id="{EC98AAC5-EF23-4820-98D3-6415EF4AD801}"/>
              </a:ext>
            </a:extLst>
          </p:cNvPr>
          <p:cNvSpPr txBox="1">
            <a:spLocks/>
          </p:cNvSpPr>
          <p:nvPr/>
        </p:nvSpPr>
        <p:spPr>
          <a:xfrm>
            <a:off x="7065190" y="2515747"/>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s-MX"/>
              <a:t>DIAGRAMA DE DESPLIEGUE</a:t>
            </a:r>
            <a:endParaRPr lang="es-ES"/>
          </a:p>
        </p:txBody>
      </p:sp>
      <p:sp>
        <p:nvSpPr>
          <p:cNvPr id="44" name="Google Shape;169;p30">
            <a:extLst>
              <a:ext uri="{FF2B5EF4-FFF2-40B4-BE49-F238E27FC236}">
                <a16:creationId xmlns:a16="http://schemas.microsoft.com/office/drawing/2014/main" id="{C5784BCC-1D4D-472B-A99E-B97FB396FA90}"/>
              </a:ext>
            </a:extLst>
          </p:cNvPr>
          <p:cNvSpPr txBox="1">
            <a:spLocks/>
          </p:cNvSpPr>
          <p:nvPr/>
        </p:nvSpPr>
        <p:spPr>
          <a:xfrm>
            <a:off x="7109439" y="4162408"/>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s-MX"/>
              <a:t>DEMO</a:t>
            </a:r>
            <a:endParaRPr lang="es-ES"/>
          </a:p>
        </p:txBody>
      </p:sp>
    </p:spTree>
    <p:extLst>
      <p:ext uri="{BB962C8B-B14F-4D97-AF65-F5344CB8AC3E}">
        <p14:creationId xmlns:p14="http://schemas.microsoft.com/office/powerpoint/2010/main" val="2016834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0B2E24CF-723D-6342-BC3B-0DE53C29FCB3}"/>
              </a:ext>
            </a:extLst>
          </p:cNvPr>
          <p:cNvSpPr>
            <a:spLocks noGrp="1"/>
          </p:cNvSpPr>
          <p:nvPr>
            <p:ph type="ctrTitle"/>
          </p:nvPr>
        </p:nvSpPr>
        <p:spPr/>
        <p:txBody>
          <a:bodyPr/>
          <a:lstStyle/>
          <a:p>
            <a:r>
              <a:rPr lang="es-ES_tradnl"/>
              <a:t>Casos de Uso</a:t>
            </a:r>
          </a:p>
        </p:txBody>
      </p:sp>
      <p:sp>
        <p:nvSpPr>
          <p:cNvPr id="11" name="Título 10">
            <a:extLst>
              <a:ext uri="{FF2B5EF4-FFF2-40B4-BE49-F238E27FC236}">
                <a16:creationId xmlns:a16="http://schemas.microsoft.com/office/drawing/2014/main" id="{64F78CB8-21EC-AA40-82D0-7C7937D5E0E0}"/>
              </a:ext>
            </a:extLst>
          </p:cNvPr>
          <p:cNvSpPr>
            <a:spLocks noGrp="1"/>
          </p:cNvSpPr>
          <p:nvPr>
            <p:ph type="title" idx="2"/>
          </p:nvPr>
        </p:nvSpPr>
        <p:spPr/>
        <p:txBody>
          <a:bodyPr/>
          <a:lstStyle/>
          <a:p>
            <a:r>
              <a:rPr lang="es-ES_tradnl"/>
              <a:t>01</a:t>
            </a:r>
          </a:p>
        </p:txBody>
      </p:sp>
      <p:sp>
        <p:nvSpPr>
          <p:cNvPr id="10" name="Subtítulo 9">
            <a:extLst>
              <a:ext uri="{FF2B5EF4-FFF2-40B4-BE49-F238E27FC236}">
                <a16:creationId xmlns:a16="http://schemas.microsoft.com/office/drawing/2014/main" id="{902774C9-2448-FF4B-99E9-5B8C24F52206}"/>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2571829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9" name="Google Shape;409;p44"/>
          <p:cNvSpPr txBox="1">
            <a:spLocks noGrp="1"/>
          </p:cNvSpPr>
          <p:nvPr>
            <p:ph type="ctrTitle"/>
          </p:nvPr>
        </p:nvSpPr>
        <p:spPr>
          <a:xfrm>
            <a:off x="1762311" y="128049"/>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sz="3600"/>
              <a:t>Integrantes</a:t>
            </a:r>
            <a:r>
              <a:rPr lang="en" sz="3600"/>
              <a:t>!</a:t>
            </a:r>
            <a:endParaRPr sz="3600"/>
          </a:p>
        </p:txBody>
      </p:sp>
      <p:cxnSp>
        <p:nvCxnSpPr>
          <p:cNvPr id="410" name="Google Shape;410;p44"/>
          <p:cNvCxnSpPr/>
          <p:nvPr/>
        </p:nvCxnSpPr>
        <p:spPr>
          <a:xfrm>
            <a:off x="2232425" y="0"/>
            <a:ext cx="0" cy="1062300"/>
          </a:xfrm>
          <a:prstGeom prst="straightConnector1">
            <a:avLst/>
          </a:prstGeom>
          <a:noFill/>
          <a:ln w="9525" cap="flat" cmpd="sng">
            <a:solidFill>
              <a:schemeClr val="dk1"/>
            </a:solidFill>
            <a:prstDash val="solid"/>
            <a:round/>
            <a:headEnd type="none" w="med" len="med"/>
            <a:tailEnd type="none" w="med" len="med"/>
          </a:ln>
        </p:spPr>
      </p:cxnSp>
      <p:sp>
        <p:nvSpPr>
          <p:cNvPr id="411" name="Google Shape;411;p44"/>
          <p:cNvSpPr txBox="1">
            <a:spLocks noGrp="1"/>
          </p:cNvSpPr>
          <p:nvPr>
            <p:ph type="ctrTitle" idx="2"/>
          </p:nvPr>
        </p:nvSpPr>
        <p:spPr>
          <a:xfrm>
            <a:off x="1508582" y="1633610"/>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KATTYA PEÑA</a:t>
            </a:r>
            <a:endParaRPr/>
          </a:p>
        </p:txBody>
      </p:sp>
      <p:sp>
        <p:nvSpPr>
          <p:cNvPr id="412" name="Google Shape;412;p44"/>
          <p:cNvSpPr txBox="1">
            <a:spLocks noGrp="1"/>
          </p:cNvSpPr>
          <p:nvPr>
            <p:ph type="subTitle" idx="1"/>
          </p:nvPr>
        </p:nvSpPr>
        <p:spPr>
          <a:xfrm>
            <a:off x="1508582" y="1927860"/>
            <a:ext cx="1793100" cy="1003200"/>
          </a:xfrm>
          <a:prstGeom prst="rect">
            <a:avLst/>
          </a:prstGeom>
        </p:spPr>
        <p:txBody>
          <a:bodyPr spcFirstLastPara="1" wrap="square" lIns="91425" tIns="91425" rIns="91425" bIns="91425" anchor="t" anchorCtr="0">
            <a:noAutofit/>
          </a:bodyPr>
          <a:lstStyle/>
          <a:p>
            <a:pPr marL="0" lvl="0" indent="0"/>
            <a:r>
              <a:rPr lang="es-MX"/>
              <a:t>Ingeniera de pruebas de calidad​ y desarrollador​</a:t>
            </a:r>
            <a:endParaRPr/>
          </a:p>
        </p:txBody>
      </p:sp>
      <p:sp>
        <p:nvSpPr>
          <p:cNvPr id="413" name="Google Shape;413;p44"/>
          <p:cNvSpPr txBox="1">
            <a:spLocks noGrp="1"/>
          </p:cNvSpPr>
          <p:nvPr>
            <p:ph type="ctrTitle" idx="3"/>
          </p:nvPr>
        </p:nvSpPr>
        <p:spPr>
          <a:xfrm>
            <a:off x="2555567" y="3066550"/>
            <a:ext cx="1988222"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JOHAN CÉSPEDES</a:t>
            </a:r>
            <a:endParaRPr/>
          </a:p>
        </p:txBody>
      </p:sp>
      <p:sp>
        <p:nvSpPr>
          <p:cNvPr id="414" name="Google Shape;414;p44"/>
          <p:cNvSpPr txBox="1">
            <a:spLocks noGrp="1"/>
          </p:cNvSpPr>
          <p:nvPr>
            <p:ph type="subTitle" idx="4"/>
          </p:nvPr>
        </p:nvSpPr>
        <p:spPr>
          <a:xfrm>
            <a:off x="2555567" y="3360800"/>
            <a:ext cx="1708200" cy="1003200"/>
          </a:xfrm>
          <a:prstGeom prst="rect">
            <a:avLst/>
          </a:prstGeom>
        </p:spPr>
        <p:txBody>
          <a:bodyPr spcFirstLastPara="1" wrap="square" lIns="91425" tIns="91425" rIns="91425" bIns="91425" anchor="t" anchorCtr="0">
            <a:noAutofit/>
          </a:bodyPr>
          <a:lstStyle/>
          <a:p>
            <a:pPr marL="0" indent="0"/>
            <a:r>
              <a:rPr lang="es-CO"/>
              <a:t>Arquitecto e Ingeniero desarrollador back-</a:t>
            </a:r>
            <a:r>
              <a:rPr lang="es-CO" err="1"/>
              <a:t>end</a:t>
            </a:r>
          </a:p>
          <a:p>
            <a:pPr marL="0" lvl="0" indent="0" algn="l" rtl="0">
              <a:spcBef>
                <a:spcPts val="0"/>
              </a:spcBef>
              <a:spcAft>
                <a:spcPts val="0"/>
              </a:spcAft>
              <a:buNone/>
            </a:pPr>
            <a:endParaRPr/>
          </a:p>
        </p:txBody>
      </p:sp>
      <p:sp>
        <p:nvSpPr>
          <p:cNvPr id="415" name="Google Shape;415;p44"/>
          <p:cNvSpPr txBox="1">
            <a:spLocks noGrp="1"/>
          </p:cNvSpPr>
          <p:nvPr>
            <p:ph type="ctrTitle" idx="5"/>
          </p:nvPr>
        </p:nvSpPr>
        <p:spPr>
          <a:xfrm>
            <a:off x="5438564" y="1989125"/>
            <a:ext cx="1793100" cy="427500"/>
          </a:xfrm>
          <a:prstGeom prst="rect">
            <a:avLst/>
          </a:prstGeom>
        </p:spPr>
        <p:txBody>
          <a:bodyPr spcFirstLastPara="1" wrap="square" lIns="91425" tIns="91425" rIns="91425" bIns="91425" anchor="b" anchorCtr="0">
            <a:noAutofit/>
          </a:bodyPr>
          <a:lstStyle/>
          <a:p>
            <a:r>
              <a:rPr lang="es-CO"/>
              <a:t>JOHANN TRIGOS</a:t>
            </a:r>
          </a:p>
        </p:txBody>
      </p:sp>
      <p:sp>
        <p:nvSpPr>
          <p:cNvPr id="416" name="Google Shape;416;p44"/>
          <p:cNvSpPr txBox="1">
            <a:spLocks noGrp="1"/>
          </p:cNvSpPr>
          <p:nvPr>
            <p:ph type="subTitle" idx="6"/>
          </p:nvPr>
        </p:nvSpPr>
        <p:spPr>
          <a:xfrm>
            <a:off x="4959845" y="2283375"/>
            <a:ext cx="2271821" cy="441635"/>
          </a:xfrm>
          <a:prstGeom prst="rect">
            <a:avLst/>
          </a:prstGeom>
        </p:spPr>
        <p:txBody>
          <a:bodyPr spcFirstLastPara="1" wrap="square" lIns="91425" tIns="91425" rIns="91425" bIns="91425" anchor="t" anchorCtr="0">
            <a:noAutofit/>
          </a:bodyPr>
          <a:lstStyle/>
          <a:p>
            <a:pPr marL="0" indent="0"/>
            <a:r>
              <a:rPr lang="es-CO"/>
              <a:t>Líder de configuración y desarrollador​</a:t>
            </a:r>
            <a:endParaRPr/>
          </a:p>
          <a:p>
            <a:pPr marL="0" lvl="0" indent="0" algn="r" rtl="0">
              <a:spcBef>
                <a:spcPts val="0"/>
              </a:spcBef>
              <a:spcAft>
                <a:spcPts val="0"/>
              </a:spcAft>
              <a:buNone/>
            </a:pPr>
            <a:endParaRPr/>
          </a:p>
        </p:txBody>
      </p:sp>
      <p:sp>
        <p:nvSpPr>
          <p:cNvPr id="417" name="Google Shape;417;p44"/>
          <p:cNvSpPr txBox="1">
            <a:spLocks noGrp="1"/>
          </p:cNvSpPr>
          <p:nvPr>
            <p:ph type="ctrTitle" idx="7"/>
          </p:nvPr>
        </p:nvSpPr>
        <p:spPr>
          <a:xfrm>
            <a:off x="4658666" y="3615833"/>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JAVIER BECERRA</a:t>
            </a:r>
            <a:endParaRPr/>
          </a:p>
        </p:txBody>
      </p:sp>
      <p:sp>
        <p:nvSpPr>
          <p:cNvPr id="418" name="Google Shape;418;p44"/>
          <p:cNvSpPr txBox="1">
            <a:spLocks noGrp="1"/>
          </p:cNvSpPr>
          <p:nvPr>
            <p:ph type="subTitle" idx="8"/>
          </p:nvPr>
        </p:nvSpPr>
        <p:spPr>
          <a:xfrm>
            <a:off x="4563544" y="3910083"/>
            <a:ext cx="1888224" cy="1003200"/>
          </a:xfrm>
          <a:prstGeom prst="rect">
            <a:avLst/>
          </a:prstGeom>
        </p:spPr>
        <p:txBody>
          <a:bodyPr spcFirstLastPara="1" wrap="square" lIns="91425" tIns="91425" rIns="91425" bIns="91425" anchor="t" anchorCtr="0">
            <a:noAutofit/>
          </a:bodyPr>
          <a:lstStyle/>
          <a:p>
            <a:pPr marL="0" indent="0"/>
            <a:r>
              <a:rPr lang="es-MX"/>
              <a:t>Ingeniero de desarrollo </a:t>
            </a:r>
            <a:r>
              <a:rPr lang="es-MX" err="1"/>
              <a:t>front-end</a:t>
            </a:r>
            <a:r>
              <a:rPr lang="es-MX"/>
              <a:t>​</a:t>
            </a:r>
          </a:p>
          <a:p>
            <a:pPr marL="0" lvl="0" indent="0"/>
            <a:r>
              <a:rPr lang="es-MX"/>
              <a:t>y procesos de integración​</a:t>
            </a:r>
            <a:endParaRPr/>
          </a:p>
          <a:p>
            <a:pPr marL="0" lvl="0" indent="0" algn="r" rtl="0">
              <a:spcBef>
                <a:spcPts val="0"/>
              </a:spcBef>
              <a:spcAft>
                <a:spcPts val="0"/>
              </a:spcAft>
              <a:buNone/>
            </a:pPr>
            <a:endParaRPr/>
          </a:p>
        </p:txBody>
      </p:sp>
      <p:cxnSp>
        <p:nvCxnSpPr>
          <p:cNvPr id="419" name="Google Shape;419;p44"/>
          <p:cNvCxnSpPr/>
          <p:nvPr/>
        </p:nvCxnSpPr>
        <p:spPr>
          <a:xfrm>
            <a:off x="6916600" y="4522975"/>
            <a:ext cx="0" cy="620400"/>
          </a:xfrm>
          <a:prstGeom prst="straightConnector1">
            <a:avLst/>
          </a:prstGeom>
          <a:noFill/>
          <a:ln w="9525" cap="flat" cmpd="sng">
            <a:solidFill>
              <a:schemeClr val="dk1"/>
            </a:solidFill>
            <a:prstDash val="solid"/>
            <a:round/>
            <a:headEnd type="none" w="med" len="med"/>
            <a:tailEnd type="none" w="med" len="med"/>
          </a:ln>
        </p:spPr>
      </p:cxnSp>
      <p:pic>
        <p:nvPicPr>
          <p:cNvPr id="1026" name="Picture 2" descr="Foto_JT"/>
          <p:cNvPicPr>
            <a:picLocks noChangeAspect="1" noChangeArrowheads="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2264" t="5346"/>
          <a:stretch/>
        </p:blipFill>
        <p:spPr bwMode="auto">
          <a:xfrm>
            <a:off x="7366747" y="1029318"/>
            <a:ext cx="1256400"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28" name="Picture 4" descr="https://github.com/IngSwEspec2030/SiMed/raw/master/images/integrantes/Foto_KP.jpeg"/>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87646" y="1062300"/>
            <a:ext cx="1256400"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30" name="Picture 6" descr="https://github.com/IngSwEspec2030/SiMed/raw/master/images/integrantes/Foto_JB.jpeg"/>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l="22603" r="10821"/>
          <a:stretch/>
        </p:blipFill>
        <p:spPr bwMode="auto">
          <a:xfrm>
            <a:off x="3402264" y="1069018"/>
            <a:ext cx="1256402"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32" name="Picture 8" descr="https://github.com/IngSwEspec2030/SiMed/raw/master/images/integrantes/Foto_JC.jpeg"/>
          <p:cNvPicPr>
            <a:picLocks noChangeAspect="1" noChangeArrowheads="1"/>
          </p:cNvPicPr>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t="18790"/>
          <a:stretch/>
        </p:blipFill>
        <p:spPr bwMode="auto">
          <a:xfrm>
            <a:off x="1134111" y="3167938"/>
            <a:ext cx="1256400"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34" name="Picture 10" descr="https://github.com/IngSwEspec2030/SiMed/raw/master/images/integrantes/Foto_JAB.jpeg"/>
          <p:cNvPicPr>
            <a:picLocks noChangeAspect="1" noChangeArrowheads="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616824" y="3203283"/>
            <a:ext cx="1261288" cy="1710000"/>
          </a:xfrm>
          <a:prstGeom prst="snip2DiagRect">
            <a:avLst/>
          </a:prstGeom>
          <a:noFill/>
          <a:extLst>
            <a:ext uri="{909E8E84-426E-40DD-AFC4-6F175D3DCCD1}">
              <a14:hiddenFill xmlns:a14="http://schemas.microsoft.com/office/drawing/2010/main">
                <a:solidFill>
                  <a:srgbClr val="FFFFFF"/>
                </a:solidFill>
              </a14:hiddenFill>
            </a:ext>
          </a:extLst>
        </p:spPr>
      </p:pic>
      <p:sp>
        <p:nvSpPr>
          <p:cNvPr id="26" name="Google Shape;411;p44"/>
          <p:cNvSpPr txBox="1">
            <a:spLocks/>
          </p:cNvSpPr>
          <p:nvPr/>
        </p:nvSpPr>
        <p:spPr>
          <a:xfrm>
            <a:off x="4636382" y="977818"/>
            <a:ext cx="17931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2pPr>
            <a:lvl3pPr marR="0" lvl="2"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3pPr>
            <a:lvl4pPr marR="0" lvl="3"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4pPr>
            <a:lvl5pPr marR="0" lvl="4"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5pPr>
            <a:lvl6pPr marR="0" lvl="5"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6pPr>
            <a:lvl7pPr marR="0" lvl="6"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7pPr>
            <a:lvl8pPr marR="0" lvl="7"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8pPr>
            <a:lvl9pPr marR="0" lvl="8"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9pPr>
          </a:lstStyle>
          <a:p>
            <a:r>
              <a:rPr lang="es-MX"/>
              <a:t>JOSE BETÍN</a:t>
            </a:r>
            <a:endParaRPr lang="es-CO"/>
          </a:p>
        </p:txBody>
      </p:sp>
      <p:sp>
        <p:nvSpPr>
          <p:cNvPr id="27" name="Google Shape;412;p44"/>
          <p:cNvSpPr txBox="1">
            <a:spLocks/>
          </p:cNvSpPr>
          <p:nvPr/>
        </p:nvSpPr>
        <p:spPr>
          <a:xfrm>
            <a:off x="4636382" y="1272068"/>
            <a:ext cx="1708200"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CO"/>
              <a:t>Gerente de proyecto e Ingeniero desarrollador</a:t>
            </a:r>
          </a:p>
        </p:txBody>
      </p:sp>
    </p:spTree>
    <p:extLst>
      <p:ext uri="{BB962C8B-B14F-4D97-AF65-F5344CB8AC3E}">
        <p14:creationId xmlns:p14="http://schemas.microsoft.com/office/powerpoint/2010/main" val="605139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que contiene texto, mapa&#10;&#10;Descripción generada automáticamente">
            <a:extLst>
              <a:ext uri="{FF2B5EF4-FFF2-40B4-BE49-F238E27FC236}">
                <a16:creationId xmlns:a16="http://schemas.microsoft.com/office/drawing/2014/main" id="{5AA41E42-E3BF-C44C-86E5-308A287C94D9}"/>
              </a:ext>
            </a:extLst>
          </p:cNvPr>
          <p:cNvPicPr>
            <a:picLocks noChangeAspect="1"/>
          </p:cNvPicPr>
          <p:nvPr/>
        </p:nvPicPr>
        <p:blipFill>
          <a:blip r:embed="rId2"/>
          <a:stretch>
            <a:fillRect/>
          </a:stretch>
        </p:blipFill>
        <p:spPr>
          <a:xfrm>
            <a:off x="2686050" y="249464"/>
            <a:ext cx="3771900" cy="4775200"/>
          </a:xfrm>
          <a:prstGeom prst="rect">
            <a:avLst/>
          </a:prstGeom>
        </p:spPr>
      </p:pic>
    </p:spTree>
    <p:extLst>
      <p:ext uri="{BB962C8B-B14F-4D97-AF65-F5344CB8AC3E}">
        <p14:creationId xmlns:p14="http://schemas.microsoft.com/office/powerpoint/2010/main" val="104093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5122 -0.42376 L 0.00938 0.37624 " pathEditMode="relative" ptsTypes="AA">
                                      <p:cBhvr>
                                        <p:cTn id="6" dur="2000" fill="hold"/>
                                        <p:tgtEl>
                                          <p:spTgt spid="7"/>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7"/>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10573 0.3534 L 0.02674 -0.37839 " pathEditMode="relative" ptsTypes="AA">
                                      <p:cBhvr>
                                        <p:cTn id="14"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56199-4162-0F49-A084-49C710DB9366}"/>
              </a:ext>
            </a:extLst>
          </p:cNvPr>
          <p:cNvSpPr>
            <a:spLocks noGrp="1"/>
          </p:cNvSpPr>
          <p:nvPr>
            <p:ph type="ctrTitle"/>
          </p:nvPr>
        </p:nvSpPr>
        <p:spPr>
          <a:xfrm flipH="1">
            <a:off x="1180002" y="1347038"/>
            <a:ext cx="5500715" cy="1921200"/>
          </a:xfrm>
        </p:spPr>
        <p:txBody>
          <a:bodyPr/>
          <a:lstStyle/>
          <a:p>
            <a:r>
              <a:rPr lang="es-ES_tradnl"/>
              <a:t>Historias de Usuario detalladas</a:t>
            </a:r>
          </a:p>
        </p:txBody>
      </p:sp>
      <p:sp>
        <p:nvSpPr>
          <p:cNvPr id="3" name="Título 2">
            <a:extLst>
              <a:ext uri="{FF2B5EF4-FFF2-40B4-BE49-F238E27FC236}">
                <a16:creationId xmlns:a16="http://schemas.microsoft.com/office/drawing/2014/main" id="{C118B327-5593-2444-A13F-68001E55C63E}"/>
              </a:ext>
            </a:extLst>
          </p:cNvPr>
          <p:cNvSpPr>
            <a:spLocks noGrp="1"/>
          </p:cNvSpPr>
          <p:nvPr>
            <p:ph type="title" idx="2"/>
          </p:nvPr>
        </p:nvSpPr>
        <p:spPr/>
        <p:txBody>
          <a:bodyPr/>
          <a:lstStyle/>
          <a:p>
            <a:r>
              <a:rPr lang="es-ES_tradnl"/>
              <a:t>02</a:t>
            </a:r>
          </a:p>
        </p:txBody>
      </p:sp>
      <p:sp>
        <p:nvSpPr>
          <p:cNvPr id="4" name="Subtítulo 3">
            <a:extLst>
              <a:ext uri="{FF2B5EF4-FFF2-40B4-BE49-F238E27FC236}">
                <a16:creationId xmlns:a16="http://schemas.microsoft.com/office/drawing/2014/main" id="{FAE3DB08-A419-C147-960E-D909B9F45C6E}"/>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1540443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5B7E1F0C-BCAD-FA4C-8163-902AF293A25D}"/>
              </a:ext>
            </a:extLst>
          </p:cNvPr>
          <p:cNvSpPr>
            <a:spLocks noGrp="1"/>
          </p:cNvSpPr>
          <p:nvPr>
            <p:ph type="ctrTitle"/>
          </p:nvPr>
        </p:nvSpPr>
        <p:spPr/>
        <p:txBody>
          <a:bodyPr/>
          <a:lstStyle/>
          <a:p>
            <a:r>
              <a:rPr lang="es-ES_tradnl"/>
              <a:t>REGISTRO DE USUARIOS</a:t>
            </a:r>
          </a:p>
        </p:txBody>
      </p:sp>
      <p:graphicFrame>
        <p:nvGraphicFramePr>
          <p:cNvPr id="6" name="Tabla 5">
            <a:extLst>
              <a:ext uri="{FF2B5EF4-FFF2-40B4-BE49-F238E27FC236}">
                <a16:creationId xmlns:a16="http://schemas.microsoft.com/office/drawing/2014/main" id="{9B21F012-2040-BF42-989E-AC7910CA9A51}"/>
              </a:ext>
            </a:extLst>
          </p:cNvPr>
          <p:cNvGraphicFramePr>
            <a:graphicFrameLocks noGrp="1"/>
          </p:cNvGraphicFramePr>
          <p:nvPr>
            <p:extLst>
              <p:ext uri="{D42A27DB-BD31-4B8C-83A1-F6EECF244321}">
                <p14:modId xmlns:p14="http://schemas.microsoft.com/office/powerpoint/2010/main" val="2536187763"/>
              </p:ext>
            </p:extLst>
          </p:nvPr>
        </p:nvGraphicFramePr>
        <p:xfrm>
          <a:off x="532680" y="1152525"/>
          <a:ext cx="8078640" cy="3586585"/>
        </p:xfrm>
        <a:graphic>
          <a:graphicData uri="http://schemas.openxmlformats.org/drawingml/2006/table">
            <a:tbl>
              <a:tblPr>
                <a:tableStyleId>{1E171933-4619-4E11-9A3F-F7608DF75F80}</a:tableStyleId>
              </a:tblPr>
              <a:tblGrid>
                <a:gridCol w="1041674">
                  <a:extLst>
                    <a:ext uri="{9D8B030D-6E8A-4147-A177-3AD203B41FA5}">
                      <a16:colId xmlns:a16="http://schemas.microsoft.com/office/drawing/2014/main" val="2986238430"/>
                    </a:ext>
                  </a:extLst>
                </a:gridCol>
                <a:gridCol w="1291186">
                  <a:extLst>
                    <a:ext uri="{9D8B030D-6E8A-4147-A177-3AD203B41FA5}">
                      <a16:colId xmlns:a16="http://schemas.microsoft.com/office/drawing/2014/main" val="45500962"/>
                    </a:ext>
                  </a:extLst>
                </a:gridCol>
                <a:gridCol w="614186">
                  <a:extLst>
                    <a:ext uri="{9D8B030D-6E8A-4147-A177-3AD203B41FA5}">
                      <a16:colId xmlns:a16="http://schemas.microsoft.com/office/drawing/2014/main" val="2023407723"/>
                    </a:ext>
                  </a:extLst>
                </a:gridCol>
                <a:gridCol w="998052">
                  <a:extLst>
                    <a:ext uri="{9D8B030D-6E8A-4147-A177-3AD203B41FA5}">
                      <a16:colId xmlns:a16="http://schemas.microsoft.com/office/drawing/2014/main" val="2421453693"/>
                    </a:ext>
                  </a:extLst>
                </a:gridCol>
                <a:gridCol w="1041674">
                  <a:extLst>
                    <a:ext uri="{9D8B030D-6E8A-4147-A177-3AD203B41FA5}">
                      <a16:colId xmlns:a16="http://schemas.microsoft.com/office/drawing/2014/main" val="2802758620"/>
                    </a:ext>
                  </a:extLst>
                </a:gridCol>
                <a:gridCol w="2673105">
                  <a:extLst>
                    <a:ext uri="{9D8B030D-6E8A-4147-A177-3AD203B41FA5}">
                      <a16:colId xmlns:a16="http://schemas.microsoft.com/office/drawing/2014/main" val="584760392"/>
                    </a:ext>
                  </a:extLst>
                </a:gridCol>
                <a:gridCol w="418763">
                  <a:extLst>
                    <a:ext uri="{9D8B030D-6E8A-4147-A177-3AD203B41FA5}">
                      <a16:colId xmlns:a16="http://schemas.microsoft.com/office/drawing/2014/main" val="1149292694"/>
                    </a:ext>
                  </a:extLst>
                </a:gridCol>
              </a:tblGrid>
              <a:tr h="122647">
                <a:tc>
                  <a:txBody>
                    <a:bodyPr/>
                    <a:lstStyle/>
                    <a:p>
                      <a:pPr algn="l" fontAlgn="b"/>
                      <a:r>
                        <a:rPr lang="es-CO" sz="600" u="none" strike="noStrike">
                          <a:effectLst/>
                        </a:rPr>
                        <a:t>Épica</a:t>
                      </a:r>
                      <a:endParaRPr lang="es-CO" sz="600" b="1" i="0" u="none" strike="noStrike">
                        <a:solidFill>
                          <a:srgbClr val="000000"/>
                        </a:solidFill>
                        <a:effectLst/>
                        <a:latin typeface="Calibri" panose="020F0502020204030204" pitchFamily="34" charset="0"/>
                      </a:endParaRPr>
                    </a:p>
                  </a:txBody>
                  <a:tcPr marL="5241" marR="5241" marT="5241" marB="25158" anchor="b"/>
                </a:tc>
                <a:tc>
                  <a:txBody>
                    <a:bodyPr/>
                    <a:lstStyle/>
                    <a:p>
                      <a:pPr algn="l" fontAlgn="b"/>
                      <a:r>
                        <a:rPr lang="es-CO" sz="600" u="none" strike="noStrike">
                          <a:effectLst/>
                        </a:rPr>
                        <a:t>TÍTULO</a:t>
                      </a:r>
                      <a:endParaRPr lang="es-CO" sz="600" b="1" i="0" u="none" strike="noStrike">
                        <a:solidFill>
                          <a:srgbClr val="000000"/>
                        </a:solidFill>
                        <a:effectLst/>
                        <a:latin typeface="Calibri" panose="020F0502020204030204" pitchFamily="34" charset="0"/>
                      </a:endParaRPr>
                    </a:p>
                  </a:txBody>
                  <a:tcPr marL="5241" marR="5241" marT="5241" marB="25158" anchor="b"/>
                </a:tc>
                <a:tc>
                  <a:txBody>
                    <a:bodyPr/>
                    <a:lstStyle/>
                    <a:p>
                      <a:pPr algn="l" fontAlgn="b"/>
                      <a:r>
                        <a:rPr lang="es-CO" sz="600" u="none" strike="noStrike">
                          <a:effectLst/>
                        </a:rPr>
                        <a:t>Yo como</a:t>
                      </a:r>
                      <a:endParaRPr lang="es-CO" sz="600" b="1" i="0" u="none" strike="noStrike">
                        <a:solidFill>
                          <a:srgbClr val="000000"/>
                        </a:solidFill>
                        <a:effectLst/>
                        <a:latin typeface="Calibri" panose="020F0502020204030204" pitchFamily="34" charset="0"/>
                      </a:endParaRPr>
                    </a:p>
                  </a:txBody>
                  <a:tcPr marL="5241" marR="5241" marT="5241" marB="25158" anchor="b"/>
                </a:tc>
                <a:tc>
                  <a:txBody>
                    <a:bodyPr/>
                    <a:lstStyle/>
                    <a:p>
                      <a:pPr algn="l" fontAlgn="b"/>
                      <a:r>
                        <a:rPr lang="es-CO" sz="600" u="none" strike="noStrike">
                          <a:effectLst/>
                        </a:rPr>
                        <a:t>Necesito…</a:t>
                      </a:r>
                      <a:endParaRPr lang="es-CO" sz="600" b="1" i="0" u="none" strike="noStrike">
                        <a:solidFill>
                          <a:srgbClr val="000000"/>
                        </a:solidFill>
                        <a:effectLst/>
                        <a:latin typeface="Calibri" panose="020F0502020204030204" pitchFamily="34" charset="0"/>
                      </a:endParaRPr>
                    </a:p>
                  </a:txBody>
                  <a:tcPr marL="5241" marR="5241" marT="5241" marB="25158" anchor="b"/>
                </a:tc>
                <a:tc>
                  <a:txBody>
                    <a:bodyPr/>
                    <a:lstStyle/>
                    <a:p>
                      <a:pPr algn="l" fontAlgn="b"/>
                      <a:r>
                        <a:rPr lang="es-CO" sz="600" u="none" strike="noStrike">
                          <a:effectLst/>
                        </a:rPr>
                        <a:t>Para…</a:t>
                      </a:r>
                      <a:endParaRPr lang="es-CO" sz="600" b="1" i="0" u="none" strike="noStrike">
                        <a:solidFill>
                          <a:srgbClr val="000000"/>
                        </a:solidFill>
                        <a:effectLst/>
                        <a:latin typeface="Calibri" panose="020F0502020204030204" pitchFamily="34" charset="0"/>
                      </a:endParaRPr>
                    </a:p>
                  </a:txBody>
                  <a:tcPr marL="5241" marR="5241" marT="5241" marB="25158" anchor="b"/>
                </a:tc>
                <a:tc>
                  <a:txBody>
                    <a:bodyPr/>
                    <a:lstStyle/>
                    <a:p>
                      <a:pPr algn="l" fontAlgn="b"/>
                      <a:r>
                        <a:rPr lang="es-CO" sz="600" u="none" strike="noStrike">
                          <a:effectLst/>
                        </a:rPr>
                        <a:t>Criterios de aceptación</a:t>
                      </a:r>
                      <a:endParaRPr lang="es-CO" sz="600" b="1" i="0" u="none" strike="noStrike">
                        <a:solidFill>
                          <a:srgbClr val="000000"/>
                        </a:solidFill>
                        <a:effectLst/>
                        <a:latin typeface="Calibri" panose="020F0502020204030204" pitchFamily="34" charset="0"/>
                      </a:endParaRPr>
                    </a:p>
                  </a:txBody>
                  <a:tcPr marL="5241" marR="5241" marT="5241" marB="25158" anchor="b"/>
                </a:tc>
                <a:tc>
                  <a:txBody>
                    <a:bodyPr/>
                    <a:lstStyle/>
                    <a:p>
                      <a:pPr algn="l" fontAlgn="b"/>
                      <a:r>
                        <a:rPr lang="es-CO" sz="600" u="none" strike="noStrike">
                          <a:effectLst/>
                        </a:rPr>
                        <a:t>Estimación</a:t>
                      </a:r>
                      <a:endParaRPr lang="es-CO" sz="600" b="1" i="0" u="none" strike="noStrike">
                        <a:solidFill>
                          <a:srgbClr val="000000"/>
                        </a:solidFill>
                        <a:effectLst/>
                        <a:latin typeface="Calibri" panose="020F0502020204030204" pitchFamily="34" charset="0"/>
                      </a:endParaRPr>
                    </a:p>
                  </a:txBody>
                  <a:tcPr marL="5241" marR="5241" marT="5241" marB="25158" anchor="b"/>
                </a:tc>
                <a:extLst>
                  <a:ext uri="{0D108BD9-81ED-4DB2-BD59-A6C34878D82A}">
                    <a16:rowId xmlns:a16="http://schemas.microsoft.com/office/drawing/2014/main" val="3618343750"/>
                  </a:ext>
                </a:extLst>
              </a:tr>
              <a:tr h="1231713">
                <a:tc>
                  <a:txBody>
                    <a:bodyPr/>
                    <a:lstStyle/>
                    <a:p>
                      <a:pPr algn="l" fontAlgn="ctr"/>
                      <a:r>
                        <a:rPr lang="es-CO" sz="600" u="none" strike="noStrike">
                          <a:effectLst/>
                        </a:rPr>
                        <a:t>Registro de usuarios</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Registrar Nuevo Usuario</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Usuario de la aplicación</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Registarme en el sistema</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Acceder a los servicios de la plataforma</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1. Presentar una pantalla para el registro de usuarios.</a:t>
                      </a:r>
                      <a:br>
                        <a:rPr lang="es-CO" sz="600" u="none" strike="noStrike">
                          <a:effectLst/>
                        </a:rPr>
                      </a:br>
                      <a:r>
                        <a:rPr lang="es-CO" sz="600" u="none" strike="noStrike">
                          <a:effectLst/>
                        </a:rPr>
                        <a:t>2. Solicitar  nombres, apellidos, correo electrónico, EPS, Tipo de identificación, Número de identificación, Contraseña y Confirmación de la contraseña.</a:t>
                      </a:r>
                      <a:br>
                        <a:rPr lang="es-CO" sz="600" u="none" strike="noStrike">
                          <a:effectLst/>
                        </a:rPr>
                      </a:br>
                      <a:r>
                        <a:rPr lang="es-CO" sz="600" u="none" strike="noStrike">
                          <a:effectLst/>
                        </a:rPr>
                        <a:t>3. Los campos, Tipo de identificación, EPS y Tipo de usuario deben ser seleccionables de un listado preconfigurado en el sistema con las opciones correspondientes.</a:t>
                      </a:r>
                      <a:br>
                        <a:rPr lang="es-CO" sz="600" u="none" strike="noStrike">
                          <a:effectLst/>
                        </a:rPr>
                      </a:br>
                      <a:r>
                        <a:rPr lang="es-CO" sz="600" u="none" strike="noStrike">
                          <a:effectLst/>
                        </a:rPr>
                        <a:t>4. Se espera que la contraseña de usuario se cifre al ser persistido en base de datos.</a:t>
                      </a:r>
                      <a:br>
                        <a:rPr lang="es-CO" sz="600" u="none" strike="noStrike">
                          <a:effectLst/>
                        </a:rPr>
                      </a:br>
                      <a:r>
                        <a:rPr lang="es-CO" sz="600" u="none" strike="noStrike">
                          <a:effectLst/>
                        </a:rPr>
                        <a:t>5. Las credenciales de acceso se configurarán con el  correo electrónico  y la contraseña ingresadas en esta pantalla.</a:t>
                      </a:r>
                      <a:br>
                        <a:rPr lang="es-CO" sz="600" u="none" strike="noStrike">
                          <a:effectLst/>
                        </a:rPr>
                      </a:br>
                      <a:r>
                        <a:rPr lang="es-CO" sz="600" u="none" strike="noStrike">
                          <a:effectLst/>
                        </a:rPr>
                        <a:t>6. Una vez registrado se debe presentar un mensaje al usuario informando el registro exitoso.</a:t>
                      </a:r>
                      <a:br>
                        <a:rPr lang="es-CO" sz="600" u="none" strike="noStrike">
                          <a:effectLst/>
                        </a:rPr>
                      </a:br>
                      <a:r>
                        <a:rPr lang="es-CO" sz="600" u="none" strike="noStrike">
                          <a:effectLst/>
                        </a:rPr>
                        <a:t>7. Luego del registro, deberá redirigir al inicio.</a:t>
                      </a:r>
                      <a:br>
                        <a:rPr lang="es-CO" sz="600" u="none" strike="noStrike">
                          <a:effectLst/>
                        </a:rPr>
                      </a:b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241" marR="5241" marT="5241" marB="25158" anchor="ctr"/>
                </a:tc>
                <a:extLst>
                  <a:ext uri="{0D108BD9-81ED-4DB2-BD59-A6C34878D82A}">
                    <a16:rowId xmlns:a16="http://schemas.microsoft.com/office/drawing/2014/main" val="3774055515"/>
                  </a:ext>
                </a:extLst>
              </a:tr>
              <a:tr h="583884">
                <a:tc>
                  <a:txBody>
                    <a:bodyPr/>
                    <a:lstStyle/>
                    <a:p>
                      <a:pPr algn="l" fontAlgn="ctr"/>
                      <a:r>
                        <a:rPr lang="es-CO" sz="600" u="none" strike="noStrike">
                          <a:effectLst/>
                        </a:rPr>
                        <a:t>Registro de usuarios</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Actualizar datos básicos de usuario</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Usuario de la aplicación</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Modificar mis datos de EPS, Nombres o Apellidos, documento de identidad</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Tener actualizada la información básica</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1. Presentar una pantalla para la modificación de los datos de usuario.</a:t>
                      </a:r>
                      <a:br>
                        <a:rPr lang="es-CO" sz="600" u="none" strike="noStrike">
                          <a:effectLst/>
                        </a:rPr>
                      </a:br>
                      <a:r>
                        <a:rPr lang="es-CO" sz="600" u="none" strike="noStrike">
                          <a:effectLst/>
                        </a:rPr>
                        <a:t>2. Se debe permitir la modificación solamente de nombres, apellidos, documento de identidad y Eps.</a:t>
                      </a:r>
                      <a:br>
                        <a:rPr lang="es-CO" sz="600" u="none" strike="noStrike">
                          <a:effectLst/>
                        </a:rPr>
                      </a:br>
                      <a:r>
                        <a:rPr lang="es-CO" sz="600" u="none" strike="noStrike">
                          <a:effectLst/>
                        </a:rPr>
                        <a:t>3. Una vez actualizado se le debe presentar un mensaje al usuario informando la actualización exitosa</a:t>
                      </a:r>
                      <a:br>
                        <a:rPr lang="es-CO" sz="600" u="none" strike="noStrike">
                          <a:effectLst/>
                        </a:rPr>
                      </a:b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r" fontAlgn="ctr"/>
                      <a:r>
                        <a:rPr lang="es-CO" sz="600" u="none" strike="noStrike">
                          <a:effectLst/>
                        </a:rPr>
                        <a:t>3</a:t>
                      </a:r>
                      <a:endParaRPr lang="es-CO" sz="600" b="0" i="0" u="none" strike="noStrike">
                        <a:solidFill>
                          <a:srgbClr val="000000"/>
                        </a:solidFill>
                        <a:effectLst/>
                        <a:latin typeface="Calibri" panose="020F0502020204030204" pitchFamily="34" charset="0"/>
                      </a:endParaRPr>
                    </a:p>
                  </a:txBody>
                  <a:tcPr marL="5241" marR="5241" marT="5241" marB="25158" anchor="ctr"/>
                </a:tc>
                <a:extLst>
                  <a:ext uri="{0D108BD9-81ED-4DB2-BD59-A6C34878D82A}">
                    <a16:rowId xmlns:a16="http://schemas.microsoft.com/office/drawing/2014/main" val="1205504572"/>
                  </a:ext>
                </a:extLst>
              </a:tr>
              <a:tr h="461237">
                <a:tc>
                  <a:txBody>
                    <a:bodyPr/>
                    <a:lstStyle/>
                    <a:p>
                      <a:pPr algn="l" fontAlgn="ctr"/>
                      <a:r>
                        <a:rPr lang="es-CO" sz="600" u="none" strike="noStrike">
                          <a:effectLst/>
                        </a:rPr>
                        <a:t>Registro de usuarios</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Consultar Usuario</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Usuario de la aplicación</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Consultar la información de usuario</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Tener la opción de ver la información completa de usuario, ingresada durante el registro, o las actualizaciones</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1. Presentar una pantalla donde se visualice toda la información actual del usuario.</a:t>
                      </a:r>
                      <a:br>
                        <a:rPr lang="es-CO" sz="600" u="none" strike="noStrike">
                          <a:effectLst/>
                        </a:rPr>
                      </a:b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r" fontAlgn="ctr"/>
                      <a:r>
                        <a:rPr lang="es-CO" sz="600" u="none" strike="noStrike">
                          <a:effectLst/>
                        </a:rPr>
                        <a:t>3</a:t>
                      </a:r>
                      <a:endParaRPr lang="es-CO" sz="600" b="0" i="0" u="none" strike="noStrike">
                        <a:solidFill>
                          <a:srgbClr val="000000"/>
                        </a:solidFill>
                        <a:effectLst/>
                        <a:latin typeface="Calibri" panose="020F0502020204030204" pitchFamily="34" charset="0"/>
                      </a:endParaRPr>
                    </a:p>
                  </a:txBody>
                  <a:tcPr marL="5241" marR="5241" marT="5241" marB="25158" anchor="ctr"/>
                </a:tc>
                <a:extLst>
                  <a:ext uri="{0D108BD9-81ED-4DB2-BD59-A6C34878D82A}">
                    <a16:rowId xmlns:a16="http://schemas.microsoft.com/office/drawing/2014/main" val="1139619895"/>
                  </a:ext>
                </a:extLst>
              </a:tr>
              <a:tr h="455996">
                <a:tc>
                  <a:txBody>
                    <a:bodyPr/>
                    <a:lstStyle/>
                    <a:p>
                      <a:pPr algn="l" fontAlgn="ctr"/>
                      <a:r>
                        <a:rPr lang="es-CO" sz="600" u="none" strike="noStrike">
                          <a:effectLst/>
                        </a:rPr>
                        <a:t>Registro de usuarios</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Eliminar Usuario</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Usuario de la aplicación</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Inactivar el usuario</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Darme de baja de la plataforma</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l" fontAlgn="ctr"/>
                      <a:r>
                        <a:rPr lang="es-CO" sz="600" u="none" strike="noStrike">
                          <a:effectLst/>
                        </a:rPr>
                        <a:t>1. Presentar una opción para darse de baja del sistema e inactivar la cuenta.</a:t>
                      </a:r>
                      <a:br>
                        <a:rPr lang="es-CO" sz="600" u="none" strike="noStrike">
                          <a:effectLst/>
                        </a:rPr>
                      </a:br>
                      <a:r>
                        <a:rPr lang="es-CO" sz="600" u="none" strike="noStrike">
                          <a:effectLst/>
                        </a:rPr>
                        <a:t>2. Una vez inactivada la cuenta, se debe presentar un mensaje al usuario informando la exitosa  inactivación.</a:t>
                      </a:r>
                      <a:endParaRPr lang="es-CO" sz="600" b="0" i="0" u="none" strike="noStrike">
                        <a:solidFill>
                          <a:srgbClr val="000000"/>
                        </a:solidFill>
                        <a:effectLst/>
                        <a:latin typeface="Calibri" panose="020F0502020204030204" pitchFamily="34" charset="0"/>
                      </a:endParaRPr>
                    </a:p>
                  </a:txBody>
                  <a:tcPr marL="5241" marR="5241" marT="5241" marB="25158" anchor="ctr"/>
                </a:tc>
                <a:tc>
                  <a:txBody>
                    <a:bodyPr/>
                    <a:lstStyle/>
                    <a:p>
                      <a:pPr algn="r" fontAlgn="ctr"/>
                      <a:r>
                        <a:rPr lang="es-CO" sz="600" u="none" strike="noStrike">
                          <a:effectLst/>
                        </a:rPr>
                        <a:t>2</a:t>
                      </a:r>
                      <a:endParaRPr lang="es-CO" sz="600" b="0" i="0" u="none" strike="noStrike">
                        <a:solidFill>
                          <a:srgbClr val="000000"/>
                        </a:solidFill>
                        <a:effectLst/>
                        <a:latin typeface="Calibri" panose="020F0502020204030204" pitchFamily="34" charset="0"/>
                      </a:endParaRPr>
                    </a:p>
                  </a:txBody>
                  <a:tcPr marL="5241" marR="5241" marT="5241" marB="25158" anchor="ctr"/>
                </a:tc>
                <a:extLst>
                  <a:ext uri="{0D108BD9-81ED-4DB2-BD59-A6C34878D82A}">
                    <a16:rowId xmlns:a16="http://schemas.microsoft.com/office/drawing/2014/main" val="656938537"/>
                  </a:ext>
                </a:extLst>
              </a:tr>
              <a:tr h="560822">
                <a:tc>
                  <a:txBody>
                    <a:bodyPr/>
                    <a:lstStyle/>
                    <a:p>
                      <a:pPr algn="l" fontAlgn="ctr"/>
                      <a:r>
                        <a:rPr lang="es-CO" sz="600" u="none" strike="noStrike">
                          <a:effectLst/>
                        </a:rPr>
                        <a:t>Registro de usuarios</a:t>
                      </a:r>
                      <a:endParaRPr lang="es-CO" sz="600" b="0" i="0" u="none" strike="noStrike">
                        <a:solidFill>
                          <a:srgbClr val="000000"/>
                        </a:solidFill>
                        <a:effectLst/>
                        <a:latin typeface="Calibri" panose="020F0502020204030204" pitchFamily="34" charset="0"/>
                      </a:endParaRPr>
                    </a:p>
                  </a:txBody>
                  <a:tcPr marL="5241" marR="5241" marT="5241" marB="25158" anchor="ctr">
                    <a:solidFill>
                      <a:schemeClr val="bg2"/>
                    </a:solidFill>
                  </a:tcPr>
                </a:tc>
                <a:tc>
                  <a:txBody>
                    <a:bodyPr/>
                    <a:lstStyle/>
                    <a:p>
                      <a:pPr algn="l" fontAlgn="ctr"/>
                      <a:r>
                        <a:rPr lang="es-CO" sz="600" u="none" strike="noStrike">
                          <a:effectLst/>
                        </a:rPr>
                        <a:t>Correo de registro</a:t>
                      </a:r>
                      <a:endParaRPr lang="es-CO" sz="600" b="0" i="0" u="none" strike="noStrike">
                        <a:solidFill>
                          <a:srgbClr val="000000"/>
                        </a:solidFill>
                        <a:effectLst/>
                        <a:latin typeface="Calibri" panose="020F0502020204030204" pitchFamily="34" charset="0"/>
                      </a:endParaRPr>
                    </a:p>
                  </a:txBody>
                  <a:tcPr marL="5241" marR="5241" marT="5241" marB="25158" anchor="ctr">
                    <a:solidFill>
                      <a:schemeClr val="bg2"/>
                    </a:solidFill>
                  </a:tcPr>
                </a:tc>
                <a:tc>
                  <a:txBody>
                    <a:bodyPr/>
                    <a:lstStyle/>
                    <a:p>
                      <a:pPr algn="l" fontAlgn="ctr"/>
                      <a:r>
                        <a:rPr lang="es-CO" sz="600" u="none" strike="noStrike">
                          <a:effectLst/>
                        </a:rPr>
                        <a:t>Usuario de la aplicación</a:t>
                      </a:r>
                      <a:endParaRPr lang="es-CO" sz="600" b="0" i="0" u="none" strike="noStrike">
                        <a:solidFill>
                          <a:srgbClr val="000000"/>
                        </a:solidFill>
                        <a:effectLst/>
                        <a:latin typeface="Calibri" panose="020F0502020204030204" pitchFamily="34" charset="0"/>
                      </a:endParaRPr>
                    </a:p>
                  </a:txBody>
                  <a:tcPr marL="5241" marR="5241" marT="5241" marB="25158" anchor="ctr">
                    <a:solidFill>
                      <a:schemeClr val="bg2"/>
                    </a:solidFill>
                  </a:tcPr>
                </a:tc>
                <a:tc>
                  <a:txBody>
                    <a:bodyPr/>
                    <a:lstStyle/>
                    <a:p>
                      <a:pPr algn="l" fontAlgn="ctr"/>
                      <a:r>
                        <a:rPr lang="es-CO" sz="600" u="none" strike="noStrike">
                          <a:effectLst/>
                        </a:rPr>
                        <a:t>Recibir el correo de notificacion de registro</a:t>
                      </a:r>
                      <a:endParaRPr lang="es-CO" sz="600" b="0" i="0" u="none" strike="noStrike">
                        <a:solidFill>
                          <a:srgbClr val="000000"/>
                        </a:solidFill>
                        <a:effectLst/>
                        <a:latin typeface="Calibri" panose="020F0502020204030204" pitchFamily="34" charset="0"/>
                      </a:endParaRPr>
                    </a:p>
                  </a:txBody>
                  <a:tcPr marL="5241" marR="5241" marT="5241" marB="25158" anchor="ctr">
                    <a:solidFill>
                      <a:schemeClr val="bg2"/>
                    </a:solidFill>
                  </a:tcPr>
                </a:tc>
                <a:tc>
                  <a:txBody>
                    <a:bodyPr/>
                    <a:lstStyle/>
                    <a:p>
                      <a:pPr algn="l" fontAlgn="ctr"/>
                      <a:r>
                        <a:rPr lang="es-CO" sz="600" u="none" strike="noStrike">
                          <a:effectLst/>
                        </a:rPr>
                        <a:t>Activar mi cuenta en la aplicación </a:t>
                      </a:r>
                      <a:endParaRPr lang="es-CO" sz="600" b="0" i="0" u="none" strike="noStrike">
                        <a:solidFill>
                          <a:srgbClr val="000000"/>
                        </a:solidFill>
                        <a:effectLst/>
                        <a:latin typeface="Calibri" panose="020F0502020204030204" pitchFamily="34" charset="0"/>
                      </a:endParaRPr>
                    </a:p>
                  </a:txBody>
                  <a:tcPr marL="5241" marR="5241" marT="5241" marB="25158" anchor="ctr">
                    <a:solidFill>
                      <a:schemeClr val="bg2"/>
                    </a:solidFill>
                  </a:tcPr>
                </a:tc>
                <a:tc>
                  <a:txBody>
                    <a:bodyPr/>
                    <a:lstStyle/>
                    <a:p>
                      <a:pPr algn="l" fontAlgn="ctr"/>
                      <a:r>
                        <a:rPr lang="es-CO" sz="600" u="none" strike="noStrike">
                          <a:effectLst/>
                        </a:rPr>
                        <a:t>1. Recibir un correo electronico en nombre de SiMed</a:t>
                      </a:r>
                      <a:br>
                        <a:rPr lang="es-CO" sz="600" u="none" strike="noStrike">
                          <a:effectLst/>
                        </a:rPr>
                      </a:br>
                      <a:r>
                        <a:rPr lang="es-CO" sz="600" u="none" strike="noStrike">
                          <a:effectLst/>
                        </a:rPr>
                        <a:t>2. El correo electronico debe tener la plantilla definida</a:t>
                      </a:r>
                      <a:br>
                        <a:rPr lang="es-CO" sz="600" u="none" strike="noStrike">
                          <a:effectLst/>
                        </a:rPr>
                      </a:br>
                      <a:r>
                        <a:rPr lang="es-CO" sz="600" u="none" strike="noStrike">
                          <a:effectLst/>
                        </a:rPr>
                        <a:t>3. Debe conter un link que debera llevarme a la aplicación, activar mi cuenta y dejarme logueado en la aplicación</a:t>
                      </a:r>
                      <a:endParaRPr lang="es-CO" sz="600" b="0" i="0" u="none" strike="noStrike">
                        <a:solidFill>
                          <a:srgbClr val="000000"/>
                        </a:solidFill>
                        <a:effectLst/>
                        <a:latin typeface="Calibri" panose="020F0502020204030204" pitchFamily="34" charset="0"/>
                      </a:endParaRPr>
                    </a:p>
                  </a:txBody>
                  <a:tcPr marL="5241" marR="5241" marT="5241" marB="25158" anchor="ctr">
                    <a:solidFill>
                      <a:schemeClr val="bg2"/>
                    </a:solidFill>
                  </a:tcPr>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241" marR="5241" marT="5241" marB="25158" anchor="ctr">
                    <a:solidFill>
                      <a:schemeClr val="bg2"/>
                    </a:solidFill>
                  </a:tcPr>
                </a:tc>
                <a:extLst>
                  <a:ext uri="{0D108BD9-81ED-4DB2-BD59-A6C34878D82A}">
                    <a16:rowId xmlns:a16="http://schemas.microsoft.com/office/drawing/2014/main" val="685218097"/>
                  </a:ext>
                </a:extLst>
              </a:tr>
            </a:tbl>
          </a:graphicData>
        </a:graphic>
      </p:graphicFrame>
    </p:spTree>
    <p:extLst>
      <p:ext uri="{BB962C8B-B14F-4D97-AF65-F5344CB8AC3E}">
        <p14:creationId xmlns:p14="http://schemas.microsoft.com/office/powerpoint/2010/main" val="16098391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0939E5-BD61-8147-820B-F3F80CAD77BF}"/>
              </a:ext>
            </a:extLst>
          </p:cNvPr>
          <p:cNvSpPr>
            <a:spLocks noGrp="1"/>
          </p:cNvSpPr>
          <p:nvPr>
            <p:ph type="ctrTitle"/>
          </p:nvPr>
        </p:nvSpPr>
        <p:spPr/>
        <p:txBody>
          <a:bodyPr/>
          <a:lstStyle/>
          <a:p>
            <a:r>
              <a:rPr lang="es-ES_tradnl"/>
              <a:t>AUTENTICACION DE USUARIOS</a:t>
            </a:r>
          </a:p>
        </p:txBody>
      </p:sp>
      <p:graphicFrame>
        <p:nvGraphicFramePr>
          <p:cNvPr id="4" name="Tabla 3">
            <a:extLst>
              <a:ext uri="{FF2B5EF4-FFF2-40B4-BE49-F238E27FC236}">
                <a16:creationId xmlns:a16="http://schemas.microsoft.com/office/drawing/2014/main" id="{768526DB-C078-2C45-9EE2-791BD13CD729}"/>
              </a:ext>
            </a:extLst>
          </p:cNvPr>
          <p:cNvGraphicFramePr>
            <a:graphicFrameLocks noGrp="1"/>
          </p:cNvGraphicFramePr>
          <p:nvPr>
            <p:extLst>
              <p:ext uri="{D42A27DB-BD31-4B8C-83A1-F6EECF244321}">
                <p14:modId xmlns:p14="http://schemas.microsoft.com/office/powerpoint/2010/main" val="3419964404"/>
              </p:ext>
            </p:extLst>
          </p:nvPr>
        </p:nvGraphicFramePr>
        <p:xfrm>
          <a:off x="311150" y="1999843"/>
          <a:ext cx="8521699" cy="1721663"/>
        </p:xfrm>
        <a:graphic>
          <a:graphicData uri="http://schemas.openxmlformats.org/drawingml/2006/table">
            <a:tbl>
              <a:tblPr>
                <a:tableStyleId>{1E171933-4619-4E11-9A3F-F7608DF75F80}</a:tableStyleId>
              </a:tblPr>
              <a:tblGrid>
                <a:gridCol w="1098802">
                  <a:extLst>
                    <a:ext uri="{9D8B030D-6E8A-4147-A177-3AD203B41FA5}">
                      <a16:colId xmlns:a16="http://schemas.microsoft.com/office/drawing/2014/main" val="3063579702"/>
                    </a:ext>
                  </a:extLst>
                </a:gridCol>
                <a:gridCol w="1361999">
                  <a:extLst>
                    <a:ext uri="{9D8B030D-6E8A-4147-A177-3AD203B41FA5}">
                      <a16:colId xmlns:a16="http://schemas.microsoft.com/office/drawing/2014/main" val="1402189303"/>
                    </a:ext>
                  </a:extLst>
                </a:gridCol>
                <a:gridCol w="647870">
                  <a:extLst>
                    <a:ext uri="{9D8B030D-6E8A-4147-A177-3AD203B41FA5}">
                      <a16:colId xmlns:a16="http://schemas.microsoft.com/office/drawing/2014/main" val="2043349057"/>
                    </a:ext>
                  </a:extLst>
                </a:gridCol>
                <a:gridCol w="1052789">
                  <a:extLst>
                    <a:ext uri="{9D8B030D-6E8A-4147-A177-3AD203B41FA5}">
                      <a16:colId xmlns:a16="http://schemas.microsoft.com/office/drawing/2014/main" val="2610141538"/>
                    </a:ext>
                  </a:extLst>
                </a:gridCol>
                <a:gridCol w="1098802">
                  <a:extLst>
                    <a:ext uri="{9D8B030D-6E8A-4147-A177-3AD203B41FA5}">
                      <a16:colId xmlns:a16="http://schemas.microsoft.com/office/drawing/2014/main" val="3976526664"/>
                    </a:ext>
                  </a:extLst>
                </a:gridCol>
                <a:gridCol w="2819707">
                  <a:extLst>
                    <a:ext uri="{9D8B030D-6E8A-4147-A177-3AD203B41FA5}">
                      <a16:colId xmlns:a16="http://schemas.microsoft.com/office/drawing/2014/main" val="982368062"/>
                    </a:ext>
                  </a:extLst>
                </a:gridCol>
                <a:gridCol w="441730">
                  <a:extLst>
                    <a:ext uri="{9D8B030D-6E8A-4147-A177-3AD203B41FA5}">
                      <a16:colId xmlns:a16="http://schemas.microsoft.com/office/drawing/2014/main" val="2890253730"/>
                    </a:ext>
                  </a:extLst>
                </a:gridCol>
              </a:tblGrid>
              <a:tr h="129374">
                <a:tc>
                  <a:txBody>
                    <a:bodyPr/>
                    <a:lstStyle/>
                    <a:p>
                      <a:pPr algn="l" fontAlgn="b"/>
                      <a:r>
                        <a:rPr lang="es-CO" sz="600" u="none" strike="noStrike">
                          <a:effectLst/>
                        </a:rPr>
                        <a:t>Épica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TÍTULO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Yo como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Necesito…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Para…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Criterios de aceptación</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Estimación</a:t>
                      </a:r>
                      <a:endParaRPr lang="es-CO" sz="600" b="1" i="0" u="none" strike="noStrike">
                        <a:solidFill>
                          <a:srgbClr val="000000"/>
                        </a:solidFill>
                        <a:effectLst/>
                        <a:latin typeface="Calibri" panose="020F0502020204030204" pitchFamily="34" charset="0"/>
                      </a:endParaRPr>
                    </a:p>
                  </a:txBody>
                  <a:tcPr marL="5529" marR="5529" marT="5529" marB="26538" anchor="b"/>
                </a:tc>
                <a:extLst>
                  <a:ext uri="{0D108BD9-81ED-4DB2-BD59-A6C34878D82A}">
                    <a16:rowId xmlns:a16="http://schemas.microsoft.com/office/drawing/2014/main" val="3950349160"/>
                  </a:ext>
                </a:extLst>
              </a:tr>
              <a:tr h="1067055">
                <a:tc>
                  <a:txBody>
                    <a:bodyPr/>
                    <a:lstStyle/>
                    <a:p>
                      <a:pPr algn="l" fontAlgn="ctr"/>
                      <a:r>
                        <a:rPr lang="es-CO" sz="600" u="none" strike="noStrike">
                          <a:effectLst/>
                        </a:rPr>
                        <a:t>Autenticación de usuarios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Login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Usuario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Iniciar Sesión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Acceder a los servicios de la plataforma </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1. Presentar una pantalla que permita el ingreso al sistema.</a:t>
                      </a:r>
                      <a:br>
                        <a:rPr lang="es-CO" sz="600" u="none" strike="noStrike">
                          <a:effectLst/>
                        </a:rPr>
                      </a:br>
                      <a:r>
                        <a:rPr lang="es-CO" sz="600" u="none" strike="noStrike">
                          <a:effectLst/>
                        </a:rPr>
                        <a:t>2. Solicitar el correo electrónico, el tipo de usuario y la contraseña para autorizar el ingreso.</a:t>
                      </a:r>
                      <a:br>
                        <a:rPr lang="es-CO" sz="600" u="none" strike="noStrike">
                          <a:effectLst/>
                        </a:rPr>
                      </a:br>
                      <a:r>
                        <a:rPr lang="es-CO" sz="600" u="none" strike="noStrike">
                          <a:effectLst/>
                        </a:rPr>
                        <a:t>3. Una vez la autenticación es válida, se le presenta al usuario la pantalla de inicio a la aplicación.</a:t>
                      </a:r>
                      <a:br>
                        <a:rPr lang="es-CO" sz="600" u="none" strike="noStrike">
                          <a:effectLst/>
                        </a:rPr>
                      </a:br>
                      <a:r>
                        <a:rPr lang="es-CO" sz="600" u="none" strike="noStrike">
                          <a:effectLst/>
                        </a:rPr>
                        <a:t>4. En caso que la validación sea negativa, se debe presentar un mensaje al usuario informando que los datos son incorrectos.</a:t>
                      </a:r>
                      <a:br>
                        <a:rPr lang="es-CO" sz="600" u="none" strike="noStrike">
                          <a:effectLst/>
                        </a:rPr>
                      </a:b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r" fontAlgn="ctr"/>
                      <a:r>
                        <a:rPr lang="es-CO" sz="600" u="none" strike="noStrike">
                          <a:effectLst/>
                        </a:rPr>
                        <a:t>2</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3999288139"/>
                  </a:ext>
                </a:extLst>
              </a:tr>
              <a:tr h="525234">
                <a:tc>
                  <a:txBody>
                    <a:bodyPr/>
                    <a:lstStyle/>
                    <a:p>
                      <a:pPr algn="l" fontAlgn="ctr"/>
                      <a:r>
                        <a:rPr lang="es-CO" sz="600" u="none" strike="noStrike">
                          <a:effectLst/>
                        </a:rPr>
                        <a:t>Autenticación de usuarios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Logout</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Usuario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Cerrar sesión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Salir de manera segura del sistema</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1. Presentar una opción para cerrar sesión.</a:t>
                      </a:r>
                      <a:br>
                        <a:rPr lang="es-CO" sz="600" u="none" strike="noStrike">
                          <a:effectLst/>
                        </a:rPr>
                      </a:br>
                      <a:r>
                        <a:rPr lang="es-CO" sz="600" u="none" strike="noStrike">
                          <a:effectLst/>
                        </a:rPr>
                        <a:t>2. Una vez se cierre sesión, se deben borrar todos los datos de sesión creados.</a:t>
                      </a:r>
                      <a:br>
                        <a:rPr lang="es-CO" sz="600" u="none" strike="noStrike">
                          <a:effectLst/>
                        </a:rPr>
                      </a:br>
                      <a:r>
                        <a:rPr lang="es-CO" sz="600" u="none" strike="noStrike">
                          <a:effectLst/>
                        </a:rPr>
                        <a:t>3. Se debe redirigir al usuario al login nuevamente.</a:t>
                      </a:r>
                      <a:br>
                        <a:rPr lang="es-CO" sz="600" u="none" strike="noStrike">
                          <a:effectLst/>
                        </a:rPr>
                      </a:br>
                      <a:br>
                        <a:rPr lang="es-CO" sz="600" u="none" strike="noStrike">
                          <a:effectLst/>
                        </a:rPr>
                      </a:b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r" fontAlgn="ctr"/>
                      <a:r>
                        <a:rPr lang="es-CO" sz="600" u="none" strike="noStrike">
                          <a:effectLst/>
                        </a:rPr>
                        <a:t>2</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1007516433"/>
                  </a:ext>
                </a:extLst>
              </a:tr>
            </a:tbl>
          </a:graphicData>
        </a:graphic>
      </p:graphicFrame>
    </p:spTree>
    <p:extLst>
      <p:ext uri="{BB962C8B-B14F-4D97-AF65-F5344CB8AC3E}">
        <p14:creationId xmlns:p14="http://schemas.microsoft.com/office/powerpoint/2010/main" val="2777236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B9597-4CD3-5645-A1CB-F0271C660368}"/>
              </a:ext>
            </a:extLst>
          </p:cNvPr>
          <p:cNvSpPr>
            <a:spLocks noGrp="1"/>
          </p:cNvSpPr>
          <p:nvPr>
            <p:ph type="ctrTitle"/>
          </p:nvPr>
        </p:nvSpPr>
        <p:spPr/>
        <p:txBody>
          <a:bodyPr/>
          <a:lstStyle/>
          <a:p>
            <a:r>
              <a:rPr lang="es-ES_tradnl"/>
              <a:t>LUGARES DE ATENCION</a:t>
            </a:r>
          </a:p>
        </p:txBody>
      </p:sp>
      <p:graphicFrame>
        <p:nvGraphicFramePr>
          <p:cNvPr id="3" name="Tabla 2">
            <a:extLst>
              <a:ext uri="{FF2B5EF4-FFF2-40B4-BE49-F238E27FC236}">
                <a16:creationId xmlns:a16="http://schemas.microsoft.com/office/drawing/2014/main" id="{26A61CE9-9238-7946-89FA-B4A1AD6143DC}"/>
              </a:ext>
            </a:extLst>
          </p:cNvPr>
          <p:cNvGraphicFramePr>
            <a:graphicFrameLocks noGrp="1"/>
          </p:cNvGraphicFramePr>
          <p:nvPr>
            <p:extLst>
              <p:ext uri="{D42A27DB-BD31-4B8C-83A1-F6EECF244321}">
                <p14:modId xmlns:p14="http://schemas.microsoft.com/office/powerpoint/2010/main" val="1654535399"/>
              </p:ext>
            </p:extLst>
          </p:nvPr>
        </p:nvGraphicFramePr>
        <p:xfrm>
          <a:off x="311150" y="1211991"/>
          <a:ext cx="8521699" cy="3297368"/>
        </p:xfrm>
        <a:graphic>
          <a:graphicData uri="http://schemas.openxmlformats.org/drawingml/2006/table">
            <a:tbl>
              <a:tblPr>
                <a:tableStyleId>{1FECB4D8-DB02-4DC6-A0A2-4F2EBAE1DC90}</a:tableStyleId>
              </a:tblPr>
              <a:tblGrid>
                <a:gridCol w="1098802">
                  <a:extLst>
                    <a:ext uri="{9D8B030D-6E8A-4147-A177-3AD203B41FA5}">
                      <a16:colId xmlns:a16="http://schemas.microsoft.com/office/drawing/2014/main" val="3831352942"/>
                    </a:ext>
                  </a:extLst>
                </a:gridCol>
                <a:gridCol w="1361999">
                  <a:extLst>
                    <a:ext uri="{9D8B030D-6E8A-4147-A177-3AD203B41FA5}">
                      <a16:colId xmlns:a16="http://schemas.microsoft.com/office/drawing/2014/main" val="1361942989"/>
                    </a:ext>
                  </a:extLst>
                </a:gridCol>
                <a:gridCol w="647870">
                  <a:extLst>
                    <a:ext uri="{9D8B030D-6E8A-4147-A177-3AD203B41FA5}">
                      <a16:colId xmlns:a16="http://schemas.microsoft.com/office/drawing/2014/main" val="2427388935"/>
                    </a:ext>
                  </a:extLst>
                </a:gridCol>
                <a:gridCol w="1052789">
                  <a:extLst>
                    <a:ext uri="{9D8B030D-6E8A-4147-A177-3AD203B41FA5}">
                      <a16:colId xmlns:a16="http://schemas.microsoft.com/office/drawing/2014/main" val="69045270"/>
                    </a:ext>
                  </a:extLst>
                </a:gridCol>
                <a:gridCol w="1098802">
                  <a:extLst>
                    <a:ext uri="{9D8B030D-6E8A-4147-A177-3AD203B41FA5}">
                      <a16:colId xmlns:a16="http://schemas.microsoft.com/office/drawing/2014/main" val="412587387"/>
                    </a:ext>
                  </a:extLst>
                </a:gridCol>
                <a:gridCol w="2819707">
                  <a:extLst>
                    <a:ext uri="{9D8B030D-6E8A-4147-A177-3AD203B41FA5}">
                      <a16:colId xmlns:a16="http://schemas.microsoft.com/office/drawing/2014/main" val="3790836791"/>
                    </a:ext>
                  </a:extLst>
                </a:gridCol>
                <a:gridCol w="441730">
                  <a:extLst>
                    <a:ext uri="{9D8B030D-6E8A-4147-A177-3AD203B41FA5}">
                      <a16:colId xmlns:a16="http://schemas.microsoft.com/office/drawing/2014/main" val="1431631582"/>
                    </a:ext>
                  </a:extLst>
                </a:gridCol>
              </a:tblGrid>
              <a:tr h="129374">
                <a:tc>
                  <a:txBody>
                    <a:bodyPr/>
                    <a:lstStyle/>
                    <a:p>
                      <a:pPr algn="l" fontAlgn="b"/>
                      <a:r>
                        <a:rPr lang="es-CO" sz="600" u="none" strike="noStrike">
                          <a:effectLst/>
                        </a:rPr>
                        <a:t>Épica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TÍTULO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Yo como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Necesito…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Para…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Criterios de aceptación</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Estimación</a:t>
                      </a:r>
                      <a:endParaRPr lang="es-CO" sz="600" b="1" i="0" u="none" strike="noStrike">
                        <a:solidFill>
                          <a:srgbClr val="000000"/>
                        </a:solidFill>
                        <a:effectLst/>
                        <a:latin typeface="Calibri" panose="020F0502020204030204" pitchFamily="34" charset="0"/>
                      </a:endParaRPr>
                    </a:p>
                  </a:txBody>
                  <a:tcPr marL="5529" marR="5529" marT="5529" marB="26538" anchor="b"/>
                </a:tc>
                <a:extLst>
                  <a:ext uri="{0D108BD9-81ED-4DB2-BD59-A6C34878D82A}">
                    <a16:rowId xmlns:a16="http://schemas.microsoft.com/office/drawing/2014/main" val="3674097590"/>
                  </a:ext>
                </a:extLst>
              </a:tr>
              <a:tr h="1161045">
                <a:tc>
                  <a:txBody>
                    <a:bodyPr/>
                    <a:lstStyle/>
                    <a:p>
                      <a:pPr algn="l" fontAlgn="ctr"/>
                      <a:r>
                        <a:rPr lang="es-CO" sz="600" u="none" strike="noStrike">
                          <a:effectLst/>
                        </a:rPr>
                        <a:t>Lugares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ctr" fontAlgn="ctr"/>
                      <a:r>
                        <a:rPr lang="es-CO" sz="600" u="none" strike="noStrike">
                          <a:effectLst/>
                        </a:rPr>
                        <a:t>Crear lugares de Atención </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Usuario Administrador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LLevar crear nuevos lugares de atención </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Habilitarlos en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t"/>
                      <a:r>
                        <a:rPr lang="es-CO" sz="600" u="none" strike="noStrike">
                          <a:effectLst/>
                        </a:rPr>
                        <a:t>1. Es posible ingresar un nuevo lugar de atención y guardarlo</a:t>
                      </a:r>
                      <a:br>
                        <a:rPr lang="es-CO" sz="600" u="none" strike="noStrike">
                          <a:effectLst/>
                        </a:rPr>
                      </a:br>
                      <a:r>
                        <a:rPr lang="es-CO" sz="600" u="none" strike="noStrike">
                          <a:effectLst/>
                        </a:rPr>
                        <a:t>2. Se visualiza mensaje de exito una vez el lugar ha sido creado.</a:t>
                      </a:r>
                      <a:br>
                        <a:rPr lang="es-CO" sz="600" u="none" strike="noStrike">
                          <a:effectLst/>
                        </a:rPr>
                      </a:br>
                      <a:r>
                        <a:rPr lang="es-CO" sz="600" u="none" strike="noStrike">
                          <a:effectLst/>
                        </a:rPr>
                        <a:t>3. Mínimo debe contar con los siguientes campos Id_EPS</a:t>
                      </a:r>
                      <a:br>
                        <a:rPr lang="es-CO" sz="600" u="none" strike="noStrike">
                          <a:effectLst/>
                        </a:rPr>
                      </a:br>
                      <a:r>
                        <a:rPr lang="es-CO" sz="600" u="none" strike="noStrike">
                          <a:effectLst/>
                        </a:rPr>
                        <a:t>Id_Lugar_atencion</a:t>
                      </a:r>
                      <a:br>
                        <a:rPr lang="es-CO" sz="600" u="none" strike="noStrike">
                          <a:effectLst/>
                        </a:rPr>
                      </a:br>
                      <a:r>
                        <a:rPr lang="es-CO" sz="600" u="none" strike="noStrike">
                          <a:effectLst/>
                        </a:rPr>
                        <a:t>Id</a:t>
                      </a:r>
                      <a:br>
                        <a:rPr lang="es-CO" sz="600" u="none" strike="noStrike">
                          <a:effectLst/>
                        </a:rPr>
                      </a:br>
                      <a:r>
                        <a:rPr lang="es-CO" sz="600" u="none" strike="noStrike">
                          <a:effectLst/>
                        </a:rPr>
                        <a:t>Nombre</a:t>
                      </a:r>
                      <a:br>
                        <a:rPr lang="es-CO" sz="600" u="none" strike="noStrike">
                          <a:effectLst/>
                        </a:rPr>
                      </a:br>
                      <a:r>
                        <a:rPr lang="es-CO" sz="600" u="none" strike="noStrike">
                          <a:effectLst/>
                        </a:rPr>
                        <a:t>Dirección</a:t>
                      </a:r>
                      <a:br>
                        <a:rPr lang="es-CO" sz="600" u="none" strike="noStrike">
                          <a:effectLst/>
                        </a:rPr>
                      </a:br>
                      <a:r>
                        <a:rPr lang="es-CO" sz="600" u="none" strike="noStrike">
                          <a:effectLst/>
                        </a:rPr>
                        <a:t>Teléfono</a:t>
                      </a:r>
                      <a:br>
                        <a:rPr lang="es-CO" sz="600" u="none" strike="noStrike">
                          <a:effectLst/>
                        </a:rPr>
                      </a:br>
                      <a:r>
                        <a:rPr lang="es-CO" sz="600" u="none" strike="noStrike">
                          <a:effectLst/>
                        </a:rPr>
                        <a:t>Sitio_Web</a:t>
                      </a:r>
                      <a:br>
                        <a:rPr lang="es-CO" sz="600" u="none" strike="noStrike">
                          <a:effectLst/>
                        </a:rPr>
                      </a:br>
                      <a:r>
                        <a:rPr lang="es-CO" sz="600" u="none" strike="noStrike">
                          <a:effectLst/>
                        </a:rPr>
                        <a:t>4. Los campos del  formulario tienen validaciones del tipo de dato y caracteres.</a:t>
                      </a:r>
                      <a:endParaRPr lang="es-CO" sz="600" b="0" i="0" u="none" strike="noStrike">
                        <a:solidFill>
                          <a:srgbClr val="000000"/>
                        </a:solidFill>
                        <a:effectLst/>
                        <a:latin typeface="Calibri" panose="020F0502020204030204" pitchFamily="34" charset="0"/>
                      </a:endParaRPr>
                    </a:p>
                  </a:txBody>
                  <a:tcPr marL="5529" marR="5529" marT="5529" marB="26538"/>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2418024566"/>
                  </a:ext>
                </a:extLst>
              </a:tr>
              <a:tr h="829318">
                <a:tc>
                  <a:txBody>
                    <a:bodyPr/>
                    <a:lstStyle/>
                    <a:p>
                      <a:pPr algn="l" fontAlgn="ctr"/>
                      <a:r>
                        <a:rPr lang="es-CO" sz="600" u="none" strike="noStrike">
                          <a:effectLst/>
                        </a:rPr>
                        <a:t>Lugares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ctr" fontAlgn="ctr"/>
                      <a:r>
                        <a:rPr lang="es-CO" sz="600" u="none" strike="noStrike">
                          <a:effectLst/>
                        </a:rPr>
                        <a:t>Editar lugares de Atención </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Usuario Administrador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Editar lugares de atención  </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Actualizarlos de ser necesario</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t"/>
                      <a:r>
                        <a:rPr lang="es-CO" sz="600" u="none" strike="noStrike">
                          <a:effectLst/>
                        </a:rPr>
                        <a:t>1. Es posible editar un lugar de atención y guardarlo</a:t>
                      </a:r>
                      <a:br>
                        <a:rPr lang="es-CO" sz="600" u="none" strike="noStrike">
                          <a:effectLst/>
                        </a:rPr>
                      </a:br>
                      <a:r>
                        <a:rPr lang="es-CO" sz="600" u="none" strike="noStrike">
                          <a:effectLst/>
                        </a:rPr>
                        <a:t>2. Se visualiza mensaje de exito una vez el lugar ha sido editado.</a:t>
                      </a:r>
                      <a:br>
                        <a:rPr lang="es-CO" sz="600" u="none" strike="noStrike">
                          <a:effectLst/>
                        </a:rPr>
                      </a:br>
                      <a:r>
                        <a:rPr lang="es-CO" sz="600" u="none" strike="noStrike">
                          <a:effectLst/>
                        </a:rPr>
                        <a:t>3. Los campos del  formulario tienen validaciones del tipo de dato y caracteres.</a:t>
                      </a:r>
                      <a:br>
                        <a:rPr lang="es-CO" sz="600" u="none" strike="noStrike">
                          <a:effectLst/>
                        </a:rPr>
                      </a:br>
                      <a:r>
                        <a:rPr lang="es-CO" sz="600" u="none" strike="noStrike">
                          <a:effectLst/>
                        </a:rPr>
                        <a:t>4. Los campos a editar son Nombre</a:t>
                      </a:r>
                      <a:br>
                        <a:rPr lang="es-CO" sz="600" u="none" strike="noStrike">
                          <a:effectLst/>
                        </a:rPr>
                      </a:br>
                      <a:r>
                        <a:rPr lang="es-CO" sz="600" u="none" strike="noStrike">
                          <a:effectLst/>
                        </a:rPr>
                        <a:t>Dirección</a:t>
                      </a:r>
                      <a:br>
                        <a:rPr lang="es-CO" sz="600" u="none" strike="noStrike">
                          <a:effectLst/>
                        </a:rPr>
                      </a:br>
                      <a:r>
                        <a:rPr lang="es-CO" sz="600" u="none" strike="noStrike">
                          <a:effectLst/>
                        </a:rPr>
                        <a:t>Teléfono</a:t>
                      </a:r>
                      <a:br>
                        <a:rPr lang="es-CO" sz="600" u="none" strike="noStrike">
                          <a:effectLst/>
                        </a:rPr>
                      </a:br>
                      <a:r>
                        <a:rPr lang="es-CO" sz="600" u="none" strike="noStrike">
                          <a:effectLst/>
                        </a:rPr>
                        <a:t>Sitio_Web</a:t>
                      </a:r>
                      <a:endParaRPr lang="es-CO" sz="600" b="0" i="0" u="none" strike="noStrike">
                        <a:solidFill>
                          <a:srgbClr val="000000"/>
                        </a:solidFill>
                        <a:effectLst/>
                        <a:latin typeface="Calibri" panose="020F0502020204030204" pitchFamily="34" charset="0"/>
                      </a:endParaRPr>
                    </a:p>
                  </a:txBody>
                  <a:tcPr marL="5529" marR="5529" marT="5529" marB="26538"/>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778751189"/>
                  </a:ext>
                </a:extLst>
              </a:tr>
              <a:tr h="304083">
                <a:tc>
                  <a:txBody>
                    <a:bodyPr/>
                    <a:lstStyle/>
                    <a:p>
                      <a:pPr algn="l" fontAlgn="ctr"/>
                      <a:r>
                        <a:rPr lang="es-CO" sz="600" u="none" strike="noStrike">
                          <a:effectLst/>
                        </a:rPr>
                        <a:t>Lugares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ctr" fontAlgn="ctr"/>
                      <a:r>
                        <a:rPr lang="es-CO" sz="600" u="none" strike="noStrike">
                          <a:effectLst/>
                        </a:rPr>
                        <a:t>Consultar lugares de Atención </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Usuario Final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Consultar lugares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Seleccionar centro médico de mi preferencia</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t"/>
                      <a:r>
                        <a:rPr lang="es-CO" sz="600" u="none" strike="noStrike">
                          <a:effectLst/>
                        </a:rPr>
                        <a:t>1. Es posible consultar lugares de atención activos de acuerdo a mi ubicación, especialidad médica y EPS.</a:t>
                      </a:r>
                      <a:endParaRPr lang="es-CO" sz="600" b="0" i="0" u="none" strike="noStrike">
                        <a:solidFill>
                          <a:srgbClr val="000000"/>
                        </a:solidFill>
                        <a:effectLst/>
                        <a:latin typeface="Calibri" panose="020F0502020204030204" pitchFamily="34" charset="0"/>
                      </a:endParaRPr>
                    </a:p>
                  </a:txBody>
                  <a:tcPr marL="5529" marR="5529" marT="5529" marB="26538"/>
                </a:tc>
                <a:tc>
                  <a:txBody>
                    <a:bodyPr/>
                    <a:lstStyle/>
                    <a:p>
                      <a:pPr algn="r" fontAlgn="ctr"/>
                      <a:r>
                        <a:rPr lang="es-CO" sz="600" u="none" strike="noStrike">
                          <a:effectLst/>
                        </a:rPr>
                        <a:t>13</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353098064"/>
                  </a:ext>
                </a:extLst>
              </a:tr>
              <a:tr h="337256">
                <a:tc>
                  <a:txBody>
                    <a:bodyPr/>
                    <a:lstStyle/>
                    <a:p>
                      <a:pPr algn="l" fontAlgn="ctr"/>
                      <a:r>
                        <a:rPr lang="es-CO" sz="600" u="none" strike="noStrike">
                          <a:effectLst/>
                        </a:rPr>
                        <a:t>Lugares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ctr" fontAlgn="ctr"/>
                      <a:r>
                        <a:rPr lang="es-CO" sz="600" u="none" strike="noStrike">
                          <a:effectLst/>
                        </a:rPr>
                        <a:t>Consultar lugares de Atención </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Administrador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Consultar lugares de atención administrador</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Seleccionar centro médico de mi preferencia</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t"/>
                      <a:r>
                        <a:rPr lang="es-CO" sz="600" u="none" strike="noStrike">
                          <a:effectLst/>
                        </a:rPr>
                        <a:t>1. Es posible consultar lugares de atención registrado en el sistema.</a:t>
                      </a:r>
                      <a:br>
                        <a:rPr lang="es-CO" sz="600" u="none" strike="noStrike">
                          <a:effectLst/>
                        </a:rPr>
                      </a:br>
                      <a:r>
                        <a:rPr lang="es-CO" sz="600" u="none" strike="noStrike">
                          <a:effectLst/>
                        </a:rPr>
                        <a:t>2. Es posible consultar lugares de atención por EPS</a:t>
                      </a:r>
                      <a:br>
                        <a:rPr lang="es-CO" sz="600" u="none" strike="noStrike">
                          <a:effectLst/>
                        </a:rPr>
                      </a:br>
                      <a:r>
                        <a:rPr lang="es-CO" sz="600" u="none" strike="noStrike">
                          <a:effectLst/>
                        </a:rPr>
                        <a:t>3. Es posible consultar lugares de atención por identificación.</a:t>
                      </a:r>
                      <a:endParaRPr lang="es-CO" sz="600" b="0" i="0" u="none" strike="noStrike">
                        <a:solidFill>
                          <a:srgbClr val="000000"/>
                        </a:solidFill>
                        <a:effectLst/>
                        <a:latin typeface="Calibri" panose="020F0502020204030204" pitchFamily="34" charset="0"/>
                      </a:endParaRPr>
                    </a:p>
                  </a:txBody>
                  <a:tcPr marL="5529" marR="5529" marT="5529" marB="26538"/>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4230497474"/>
                  </a:ext>
                </a:extLst>
              </a:tr>
              <a:tr h="536292">
                <a:tc>
                  <a:txBody>
                    <a:bodyPr/>
                    <a:lstStyle/>
                    <a:p>
                      <a:pPr algn="l" fontAlgn="ctr"/>
                      <a:r>
                        <a:rPr lang="es-CO" sz="600" u="none" strike="noStrike">
                          <a:effectLst/>
                        </a:rPr>
                        <a:t>Lugares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ctr" fontAlgn="ctr"/>
                      <a:r>
                        <a:rPr lang="es-CO" sz="600" u="none" strike="noStrike">
                          <a:effectLst/>
                        </a:rPr>
                        <a:t>Eliminar lugares de Atención </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Administrador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Eliminar lugares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Restringir la visualización de lugares de atención que ya no esten disponibles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t"/>
                      <a:r>
                        <a:rPr lang="es-CO" sz="600" u="none" strike="noStrike">
                          <a:effectLst/>
                        </a:rPr>
                        <a:t>1. Es posible Eliminar un registro, esto es borrado lógico, no existe eliminación fisica de registros en el sistema.</a:t>
                      </a:r>
                      <a:br>
                        <a:rPr lang="es-CO" sz="600" u="none" strike="noStrike">
                          <a:effectLst/>
                        </a:rPr>
                      </a:br>
                      <a:r>
                        <a:rPr lang="es-CO" sz="600" u="none" strike="noStrike">
                          <a:effectLst/>
                        </a:rPr>
                        <a:t>2. Se visualiza mensaje de confirmación del registro eliminado.</a:t>
                      </a:r>
                      <a:endParaRPr lang="es-CO" sz="600" b="0" i="0" u="none" strike="noStrike">
                        <a:solidFill>
                          <a:srgbClr val="000000"/>
                        </a:solidFill>
                        <a:effectLst/>
                        <a:latin typeface="Calibri" panose="020F0502020204030204" pitchFamily="34" charset="0"/>
                      </a:endParaRPr>
                    </a:p>
                  </a:txBody>
                  <a:tcPr marL="5529" marR="5529" marT="5529" marB="26538"/>
                </a:tc>
                <a:tc>
                  <a:txBody>
                    <a:bodyPr/>
                    <a:lstStyle/>
                    <a:p>
                      <a:pPr algn="r" fontAlgn="ctr"/>
                      <a:r>
                        <a:rPr lang="es-CO" sz="600" u="none" strike="noStrike">
                          <a:effectLst/>
                        </a:rPr>
                        <a:t>3</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4189022044"/>
                  </a:ext>
                </a:extLst>
              </a:tr>
            </a:tbl>
          </a:graphicData>
        </a:graphic>
      </p:graphicFrame>
    </p:spTree>
    <p:extLst>
      <p:ext uri="{BB962C8B-B14F-4D97-AF65-F5344CB8AC3E}">
        <p14:creationId xmlns:p14="http://schemas.microsoft.com/office/powerpoint/2010/main" val="265364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594707-EBDB-7942-9895-8CE7DD715EFA}"/>
              </a:ext>
            </a:extLst>
          </p:cNvPr>
          <p:cNvSpPr>
            <a:spLocks noGrp="1"/>
          </p:cNvSpPr>
          <p:nvPr>
            <p:ph type="ctrTitle"/>
          </p:nvPr>
        </p:nvSpPr>
        <p:spPr/>
        <p:txBody>
          <a:bodyPr/>
          <a:lstStyle/>
          <a:p>
            <a:r>
              <a:rPr lang="es-ES_tradnl"/>
              <a:t>EPS</a:t>
            </a:r>
          </a:p>
        </p:txBody>
      </p:sp>
      <p:graphicFrame>
        <p:nvGraphicFramePr>
          <p:cNvPr id="3" name="Tabla 2">
            <a:extLst>
              <a:ext uri="{FF2B5EF4-FFF2-40B4-BE49-F238E27FC236}">
                <a16:creationId xmlns:a16="http://schemas.microsoft.com/office/drawing/2014/main" id="{A750D3F9-2A45-A14D-829E-A520BF5F76C6}"/>
              </a:ext>
            </a:extLst>
          </p:cNvPr>
          <p:cNvGraphicFramePr>
            <a:graphicFrameLocks noGrp="1"/>
          </p:cNvGraphicFramePr>
          <p:nvPr>
            <p:extLst>
              <p:ext uri="{D42A27DB-BD31-4B8C-83A1-F6EECF244321}">
                <p14:modId xmlns:p14="http://schemas.microsoft.com/office/powerpoint/2010/main" val="1440703033"/>
              </p:ext>
            </p:extLst>
          </p:nvPr>
        </p:nvGraphicFramePr>
        <p:xfrm>
          <a:off x="311150" y="1662587"/>
          <a:ext cx="8521699" cy="2396176"/>
        </p:xfrm>
        <a:graphic>
          <a:graphicData uri="http://schemas.openxmlformats.org/drawingml/2006/table">
            <a:tbl>
              <a:tblPr>
                <a:tableStyleId>{1FECB4D8-DB02-4DC6-A0A2-4F2EBAE1DC90}</a:tableStyleId>
              </a:tblPr>
              <a:tblGrid>
                <a:gridCol w="1098802">
                  <a:extLst>
                    <a:ext uri="{9D8B030D-6E8A-4147-A177-3AD203B41FA5}">
                      <a16:colId xmlns:a16="http://schemas.microsoft.com/office/drawing/2014/main" val="904588879"/>
                    </a:ext>
                  </a:extLst>
                </a:gridCol>
                <a:gridCol w="1361999">
                  <a:extLst>
                    <a:ext uri="{9D8B030D-6E8A-4147-A177-3AD203B41FA5}">
                      <a16:colId xmlns:a16="http://schemas.microsoft.com/office/drawing/2014/main" val="3457762648"/>
                    </a:ext>
                  </a:extLst>
                </a:gridCol>
                <a:gridCol w="647870">
                  <a:extLst>
                    <a:ext uri="{9D8B030D-6E8A-4147-A177-3AD203B41FA5}">
                      <a16:colId xmlns:a16="http://schemas.microsoft.com/office/drawing/2014/main" val="1751412323"/>
                    </a:ext>
                  </a:extLst>
                </a:gridCol>
                <a:gridCol w="1052789">
                  <a:extLst>
                    <a:ext uri="{9D8B030D-6E8A-4147-A177-3AD203B41FA5}">
                      <a16:colId xmlns:a16="http://schemas.microsoft.com/office/drawing/2014/main" val="2695131235"/>
                    </a:ext>
                  </a:extLst>
                </a:gridCol>
                <a:gridCol w="1098802">
                  <a:extLst>
                    <a:ext uri="{9D8B030D-6E8A-4147-A177-3AD203B41FA5}">
                      <a16:colId xmlns:a16="http://schemas.microsoft.com/office/drawing/2014/main" val="3561311778"/>
                    </a:ext>
                  </a:extLst>
                </a:gridCol>
                <a:gridCol w="2819707">
                  <a:extLst>
                    <a:ext uri="{9D8B030D-6E8A-4147-A177-3AD203B41FA5}">
                      <a16:colId xmlns:a16="http://schemas.microsoft.com/office/drawing/2014/main" val="513423335"/>
                    </a:ext>
                  </a:extLst>
                </a:gridCol>
                <a:gridCol w="441730">
                  <a:extLst>
                    <a:ext uri="{9D8B030D-6E8A-4147-A177-3AD203B41FA5}">
                      <a16:colId xmlns:a16="http://schemas.microsoft.com/office/drawing/2014/main" val="811709379"/>
                    </a:ext>
                  </a:extLst>
                </a:gridCol>
              </a:tblGrid>
              <a:tr h="129374">
                <a:tc>
                  <a:txBody>
                    <a:bodyPr/>
                    <a:lstStyle/>
                    <a:p>
                      <a:pPr algn="l" fontAlgn="b"/>
                      <a:r>
                        <a:rPr lang="es-CO" sz="600" u="none" strike="noStrike">
                          <a:effectLst/>
                        </a:rPr>
                        <a:t>Épica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TÍTULO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Yo como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Necesito…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Para…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Criterios de aceptación</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Estimación</a:t>
                      </a:r>
                      <a:endParaRPr lang="es-CO" sz="600" b="1" i="0" u="none" strike="noStrike">
                        <a:solidFill>
                          <a:srgbClr val="000000"/>
                        </a:solidFill>
                        <a:effectLst/>
                        <a:latin typeface="Calibri" panose="020F0502020204030204" pitchFamily="34" charset="0"/>
                      </a:endParaRPr>
                    </a:p>
                  </a:txBody>
                  <a:tcPr marL="5529" marR="5529" marT="5529" marB="26538" anchor="b"/>
                </a:tc>
                <a:extLst>
                  <a:ext uri="{0D108BD9-81ED-4DB2-BD59-A6C34878D82A}">
                    <a16:rowId xmlns:a16="http://schemas.microsoft.com/office/drawing/2014/main" val="1863410649"/>
                  </a:ext>
                </a:extLst>
              </a:tr>
              <a:tr h="674512">
                <a:tc>
                  <a:txBody>
                    <a:bodyPr/>
                    <a:lstStyle/>
                    <a:p>
                      <a:pPr algn="l" fontAlgn="ctr"/>
                      <a:r>
                        <a:rPr lang="es-CO" sz="600" u="none" strike="noStrike">
                          <a:effectLst/>
                        </a:rPr>
                        <a:t>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Registrar Nueva 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Administrador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Registar en el sistema las nuevas 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Poder consultarlas posteriormente</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1. Presentar una pantalla para el registro de EPS.</a:t>
                      </a:r>
                      <a:br>
                        <a:rPr lang="es-CO" sz="600" u="none" strike="noStrike">
                          <a:effectLst/>
                        </a:rPr>
                      </a:br>
                      <a:r>
                        <a:rPr lang="es-CO" sz="600" u="none" strike="noStrike">
                          <a:effectLst/>
                        </a:rPr>
                        <a:t>2. Solicitar  el nombre, dirección y telefono de EPS.</a:t>
                      </a:r>
                      <a:br>
                        <a:rPr lang="es-CO" sz="600" u="none" strike="noStrike">
                          <a:effectLst/>
                        </a:rPr>
                      </a:br>
                      <a:r>
                        <a:rPr lang="es-CO" sz="600" u="none" strike="noStrike">
                          <a:effectLst/>
                        </a:rPr>
                        <a:t>3. Una vez diligenciada la información se debe presentar un mensaje al usuario informando el registro exitoso</a:t>
                      </a:r>
                      <a:br>
                        <a:rPr lang="es-CO" sz="600" u="none" strike="noStrike">
                          <a:effectLst/>
                        </a:rPr>
                      </a:b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4018049031"/>
                  </a:ext>
                </a:extLst>
              </a:tr>
              <a:tr h="569465">
                <a:tc>
                  <a:txBody>
                    <a:bodyPr/>
                    <a:lstStyle/>
                    <a:p>
                      <a:pPr algn="l" fontAlgn="ctr"/>
                      <a:r>
                        <a:rPr lang="es-CO" sz="600" u="none" strike="noStrike">
                          <a:effectLst/>
                        </a:rPr>
                        <a:t>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Actualizar datos básicos de 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Administrador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Modificar los datos de la 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Poder tener actualizada toda la información de las 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1. Presentar una pantalla para la modificación de los datos de EPS.</a:t>
                      </a:r>
                      <a:br>
                        <a:rPr lang="es-CO" sz="600" u="none" strike="noStrike">
                          <a:effectLst/>
                        </a:rPr>
                      </a:br>
                      <a:r>
                        <a:rPr lang="es-CO" sz="600" u="none" strike="noStrike">
                          <a:effectLst/>
                        </a:rPr>
                        <a:t>2. Se debe permitir la modificación de los datos.</a:t>
                      </a:r>
                      <a:br>
                        <a:rPr lang="es-CO" sz="600" u="none" strike="noStrike">
                          <a:effectLst/>
                        </a:rPr>
                      </a:br>
                      <a:r>
                        <a:rPr lang="es-CO" sz="600" u="none" strike="noStrike">
                          <a:effectLst/>
                        </a:rPr>
                        <a:t>3. Una vez actualizado se le debe presentar un mensaje al usuario informando la actualización exitosa</a:t>
                      </a:r>
                      <a:br>
                        <a:rPr lang="es-CO" sz="600" u="none" strike="noStrike">
                          <a:effectLst/>
                        </a:rPr>
                      </a:b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30665640"/>
                  </a:ext>
                </a:extLst>
              </a:tr>
              <a:tr h="497591">
                <a:tc>
                  <a:txBody>
                    <a:bodyPr/>
                    <a:lstStyle/>
                    <a:p>
                      <a:pPr algn="l" fontAlgn="ctr"/>
                      <a:r>
                        <a:rPr lang="es-CO" sz="600" u="none" strike="noStrike">
                          <a:effectLst/>
                        </a:rPr>
                        <a:t>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Consultar 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Administrador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Consultar la información de 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Tener visualizar la información completa de las 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1. Presentar una pantalla donde se visualice toda la información de las EPS asociadas al criterio de buqueda</a:t>
                      </a:r>
                      <a:br>
                        <a:rPr lang="es-CO" sz="600" u="none" strike="noStrike">
                          <a:effectLst/>
                        </a:rPr>
                      </a:b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r" fontAlgn="ctr"/>
                      <a:r>
                        <a:rPr lang="es-CO" sz="600" u="none" strike="noStrike">
                          <a:effectLst/>
                        </a:rPr>
                        <a:t>3</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3561244246"/>
                  </a:ext>
                </a:extLst>
              </a:tr>
              <a:tr h="525234">
                <a:tc>
                  <a:txBody>
                    <a:bodyPr/>
                    <a:lstStyle/>
                    <a:p>
                      <a:pPr algn="l" fontAlgn="ctr"/>
                      <a:r>
                        <a:rPr lang="es-CO" sz="600" u="none" strike="noStrike">
                          <a:effectLst/>
                        </a:rPr>
                        <a:t>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Eliminar 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Administrador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Inactivar las EPS </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poder tener la información actualizada de las EPS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1. Presentar una opción para eliminar las EPS</a:t>
                      </a:r>
                      <a:br>
                        <a:rPr lang="es-CO" sz="600" u="none" strike="noStrike">
                          <a:effectLst/>
                        </a:rPr>
                      </a:br>
                      <a:r>
                        <a:rPr lang="es-CO" sz="600" u="none" strike="noStrike">
                          <a:effectLst/>
                        </a:rPr>
                        <a:t>2. Una vez eliminada la EPS, se debe presentar un mensaje al usuario informando la exitosa eliminación.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r" fontAlgn="ctr"/>
                      <a:r>
                        <a:rPr lang="es-CO" sz="600" u="none" strike="noStrike">
                          <a:effectLst/>
                        </a:rPr>
                        <a:t>3</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811989421"/>
                  </a:ext>
                </a:extLst>
              </a:tr>
            </a:tbl>
          </a:graphicData>
        </a:graphic>
      </p:graphicFrame>
    </p:spTree>
    <p:extLst>
      <p:ext uri="{BB962C8B-B14F-4D97-AF65-F5344CB8AC3E}">
        <p14:creationId xmlns:p14="http://schemas.microsoft.com/office/powerpoint/2010/main" val="23409256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BE0609-ED69-724B-8F9D-357EBB820BD8}"/>
              </a:ext>
            </a:extLst>
          </p:cNvPr>
          <p:cNvSpPr>
            <a:spLocks noGrp="1"/>
          </p:cNvSpPr>
          <p:nvPr>
            <p:ph type="ctrTitle"/>
          </p:nvPr>
        </p:nvSpPr>
        <p:spPr/>
        <p:txBody>
          <a:bodyPr/>
          <a:lstStyle/>
          <a:p>
            <a:r>
              <a:rPr lang="es-ES_tradnl"/>
              <a:t>UBICACIÓN Y DISPONIBILIDAD</a:t>
            </a:r>
          </a:p>
        </p:txBody>
      </p:sp>
      <p:graphicFrame>
        <p:nvGraphicFramePr>
          <p:cNvPr id="3" name="Tabla 2">
            <a:extLst>
              <a:ext uri="{FF2B5EF4-FFF2-40B4-BE49-F238E27FC236}">
                <a16:creationId xmlns:a16="http://schemas.microsoft.com/office/drawing/2014/main" id="{2D13828D-AA45-0E4D-B8F0-71F40B8CFE67}"/>
              </a:ext>
            </a:extLst>
          </p:cNvPr>
          <p:cNvGraphicFramePr>
            <a:graphicFrameLocks noGrp="1"/>
          </p:cNvGraphicFramePr>
          <p:nvPr>
            <p:extLst>
              <p:ext uri="{D42A27DB-BD31-4B8C-83A1-F6EECF244321}">
                <p14:modId xmlns:p14="http://schemas.microsoft.com/office/powerpoint/2010/main" val="107238032"/>
              </p:ext>
            </p:extLst>
          </p:nvPr>
        </p:nvGraphicFramePr>
        <p:xfrm>
          <a:off x="311150" y="2223759"/>
          <a:ext cx="8521699" cy="1273832"/>
        </p:xfrm>
        <a:graphic>
          <a:graphicData uri="http://schemas.openxmlformats.org/drawingml/2006/table">
            <a:tbl>
              <a:tblPr>
                <a:tableStyleId>{1FECB4D8-DB02-4DC6-A0A2-4F2EBAE1DC90}</a:tableStyleId>
              </a:tblPr>
              <a:tblGrid>
                <a:gridCol w="1098802">
                  <a:extLst>
                    <a:ext uri="{9D8B030D-6E8A-4147-A177-3AD203B41FA5}">
                      <a16:colId xmlns:a16="http://schemas.microsoft.com/office/drawing/2014/main" val="3262463171"/>
                    </a:ext>
                  </a:extLst>
                </a:gridCol>
                <a:gridCol w="1361999">
                  <a:extLst>
                    <a:ext uri="{9D8B030D-6E8A-4147-A177-3AD203B41FA5}">
                      <a16:colId xmlns:a16="http://schemas.microsoft.com/office/drawing/2014/main" val="222643068"/>
                    </a:ext>
                  </a:extLst>
                </a:gridCol>
                <a:gridCol w="647870">
                  <a:extLst>
                    <a:ext uri="{9D8B030D-6E8A-4147-A177-3AD203B41FA5}">
                      <a16:colId xmlns:a16="http://schemas.microsoft.com/office/drawing/2014/main" val="3023361168"/>
                    </a:ext>
                  </a:extLst>
                </a:gridCol>
                <a:gridCol w="1052789">
                  <a:extLst>
                    <a:ext uri="{9D8B030D-6E8A-4147-A177-3AD203B41FA5}">
                      <a16:colId xmlns:a16="http://schemas.microsoft.com/office/drawing/2014/main" val="4291179218"/>
                    </a:ext>
                  </a:extLst>
                </a:gridCol>
                <a:gridCol w="1098802">
                  <a:extLst>
                    <a:ext uri="{9D8B030D-6E8A-4147-A177-3AD203B41FA5}">
                      <a16:colId xmlns:a16="http://schemas.microsoft.com/office/drawing/2014/main" val="648038322"/>
                    </a:ext>
                  </a:extLst>
                </a:gridCol>
                <a:gridCol w="2819707">
                  <a:extLst>
                    <a:ext uri="{9D8B030D-6E8A-4147-A177-3AD203B41FA5}">
                      <a16:colId xmlns:a16="http://schemas.microsoft.com/office/drawing/2014/main" val="3119651004"/>
                    </a:ext>
                  </a:extLst>
                </a:gridCol>
                <a:gridCol w="441730">
                  <a:extLst>
                    <a:ext uri="{9D8B030D-6E8A-4147-A177-3AD203B41FA5}">
                      <a16:colId xmlns:a16="http://schemas.microsoft.com/office/drawing/2014/main" val="4028499001"/>
                    </a:ext>
                  </a:extLst>
                </a:gridCol>
              </a:tblGrid>
              <a:tr h="129374">
                <a:tc>
                  <a:txBody>
                    <a:bodyPr/>
                    <a:lstStyle/>
                    <a:p>
                      <a:pPr algn="l" fontAlgn="b"/>
                      <a:r>
                        <a:rPr lang="es-CO" sz="600" u="none" strike="noStrike">
                          <a:effectLst/>
                        </a:rPr>
                        <a:t>Épica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TÍTULO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Yo como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Necesito…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Para…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Criterios de aceptación</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Estimación</a:t>
                      </a:r>
                      <a:endParaRPr lang="es-CO" sz="600" b="1" i="0" u="none" strike="noStrike">
                        <a:solidFill>
                          <a:srgbClr val="000000"/>
                        </a:solidFill>
                        <a:effectLst/>
                        <a:latin typeface="Calibri" panose="020F0502020204030204" pitchFamily="34" charset="0"/>
                      </a:endParaRPr>
                    </a:p>
                  </a:txBody>
                  <a:tcPr marL="5529" marR="5529" marT="5529" marB="26538" anchor="b"/>
                </a:tc>
                <a:extLst>
                  <a:ext uri="{0D108BD9-81ED-4DB2-BD59-A6C34878D82A}">
                    <a16:rowId xmlns:a16="http://schemas.microsoft.com/office/drawing/2014/main" val="846486861"/>
                  </a:ext>
                </a:extLst>
              </a:tr>
              <a:tr h="331727">
                <a:tc>
                  <a:txBody>
                    <a:bodyPr/>
                    <a:lstStyle/>
                    <a:p>
                      <a:pPr algn="l" fontAlgn="ctr"/>
                      <a:r>
                        <a:rPr lang="es-CO" sz="600" u="none" strike="noStrike">
                          <a:effectLst/>
                        </a:rPr>
                        <a:t>Ubicación del usuario</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Ubicación del usuario</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Usuario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dar permisos de ubicación a la aplicaciòn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que la aplicación pueda mostrarme los lugares de atención mas cercanos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1. Si la aplicacion no  tiene permiso a la ubicación del usuario, se debe solicitar el permiso de acceso a la ubicación.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r" fontAlgn="ctr"/>
                      <a:r>
                        <a:rPr lang="es-CO" sz="600" u="none" strike="noStrike">
                          <a:effectLst/>
                        </a:rPr>
                        <a:t>8</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2169107271"/>
                  </a:ext>
                </a:extLst>
              </a:tr>
              <a:tr h="425716">
                <a:tc>
                  <a:txBody>
                    <a:bodyPr/>
                    <a:lstStyle/>
                    <a:p>
                      <a:pPr algn="l" fontAlgn="ctr"/>
                      <a:r>
                        <a:rPr lang="es-CO" sz="600" u="none" strike="noStrike">
                          <a:effectLst/>
                        </a:rPr>
                        <a:t>Disponibilidad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Visualizar disponibilidad en listado de lugares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Usuario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visualizar la disponibilidad en el listado de lugares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poder elegir el lugar al cual deseo ir a recibir atención médica</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t"/>
                      <a:r>
                        <a:rPr lang="es-CO" sz="600" u="none" strike="noStrike">
                          <a:effectLst/>
                        </a:rPr>
                        <a:t>1. Mostrar el valor disponibilidad de atención en valores porcentuales.</a:t>
                      </a:r>
                      <a:br>
                        <a:rPr lang="es-CO" sz="600" u="none" strike="noStrike">
                          <a:effectLst/>
                        </a:rPr>
                      </a:br>
                      <a:r>
                        <a:rPr lang="es-CO" sz="600" u="none" strike="noStrike">
                          <a:effectLst/>
                        </a:rPr>
                        <a:t>2. Mostrar los resultados de los lugares de atención en orden de mayor disponibilidad a menor disponibilidad</a:t>
                      </a:r>
                      <a:endParaRPr lang="es-CO" sz="600" b="0" i="0" u="none" strike="noStrike">
                        <a:solidFill>
                          <a:srgbClr val="000000"/>
                        </a:solidFill>
                        <a:effectLst/>
                        <a:latin typeface="Calibri" panose="020F0502020204030204" pitchFamily="34" charset="0"/>
                      </a:endParaRPr>
                    </a:p>
                  </a:txBody>
                  <a:tcPr marL="5529" marR="5529" marT="5529" marB="26538"/>
                </a:tc>
                <a:tc>
                  <a:txBody>
                    <a:bodyPr/>
                    <a:lstStyle/>
                    <a:p>
                      <a:pPr algn="r" fontAlgn="ctr"/>
                      <a:r>
                        <a:rPr lang="es-CO" sz="600" u="none" strike="noStrike">
                          <a:effectLst/>
                        </a:rPr>
                        <a:t>8</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2975003486"/>
                  </a:ext>
                </a:extLst>
              </a:tr>
              <a:tr h="387015">
                <a:tc>
                  <a:txBody>
                    <a:bodyPr/>
                    <a:lstStyle/>
                    <a:p>
                      <a:pPr algn="l" fontAlgn="ctr"/>
                      <a:r>
                        <a:rPr lang="es-CO" sz="600" u="none" strike="noStrike">
                          <a:effectLst/>
                        </a:rPr>
                        <a:t>Disponibilidad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Visualizar disponibilidad en el detalle del lugar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Usuario de la aplicación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ver la disponibilidad del lugar seleccionado</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poder confirmar que el lugar seleccionado tiene disponibilidad de atención</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t"/>
                      <a:r>
                        <a:rPr lang="es-CO" sz="600" u="none" strike="noStrike">
                          <a:effectLst/>
                        </a:rPr>
                        <a:t>1. Presentar la disponibilidad del lugar de atención seleccionado</a:t>
                      </a:r>
                      <a:br>
                        <a:rPr lang="es-CO" sz="600" u="none" strike="noStrike">
                          <a:effectLst/>
                        </a:rPr>
                      </a:br>
                      <a:r>
                        <a:rPr lang="es-CO" sz="600" u="none" strike="noStrike">
                          <a:effectLst/>
                        </a:rPr>
                        <a:t>2. Mostrar el valor disponibilidad de atención en valores porcentuales.</a:t>
                      </a:r>
                      <a:endParaRPr lang="es-CO" sz="600" b="0" i="0" u="none" strike="noStrike">
                        <a:solidFill>
                          <a:srgbClr val="000000"/>
                        </a:solidFill>
                        <a:effectLst/>
                        <a:latin typeface="Calibri" panose="020F0502020204030204" pitchFamily="34" charset="0"/>
                      </a:endParaRPr>
                    </a:p>
                  </a:txBody>
                  <a:tcPr marL="5529" marR="5529" marT="5529" marB="26538"/>
                </a:tc>
                <a:tc>
                  <a:txBody>
                    <a:bodyPr/>
                    <a:lstStyle/>
                    <a:p>
                      <a:pPr algn="r" fontAlgn="ctr"/>
                      <a:r>
                        <a:rPr lang="es-CO" sz="600" u="none" strike="noStrike">
                          <a:effectLst/>
                        </a:rPr>
                        <a:t>13</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2148141547"/>
                  </a:ext>
                </a:extLst>
              </a:tr>
            </a:tbl>
          </a:graphicData>
        </a:graphic>
      </p:graphicFrame>
    </p:spTree>
    <p:extLst>
      <p:ext uri="{BB962C8B-B14F-4D97-AF65-F5344CB8AC3E}">
        <p14:creationId xmlns:p14="http://schemas.microsoft.com/office/powerpoint/2010/main" val="1026706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96BB8B-BC20-E84A-915A-8F9DBC027BCD}"/>
              </a:ext>
            </a:extLst>
          </p:cNvPr>
          <p:cNvSpPr>
            <a:spLocks noGrp="1"/>
          </p:cNvSpPr>
          <p:nvPr>
            <p:ph type="ctrTitle"/>
          </p:nvPr>
        </p:nvSpPr>
        <p:spPr/>
        <p:txBody>
          <a:bodyPr/>
          <a:lstStyle/>
          <a:p>
            <a:r>
              <a:rPr lang="es-ES_tradnl"/>
              <a:t>ESPECIALIDADES</a:t>
            </a:r>
          </a:p>
        </p:txBody>
      </p:sp>
      <p:graphicFrame>
        <p:nvGraphicFramePr>
          <p:cNvPr id="3" name="Tabla 2">
            <a:extLst>
              <a:ext uri="{FF2B5EF4-FFF2-40B4-BE49-F238E27FC236}">
                <a16:creationId xmlns:a16="http://schemas.microsoft.com/office/drawing/2014/main" id="{6C159B1E-4CCD-2B49-9BF5-B091DAA0D9BF}"/>
              </a:ext>
            </a:extLst>
          </p:cNvPr>
          <p:cNvGraphicFramePr>
            <a:graphicFrameLocks noGrp="1"/>
          </p:cNvGraphicFramePr>
          <p:nvPr>
            <p:extLst>
              <p:ext uri="{D42A27DB-BD31-4B8C-83A1-F6EECF244321}">
                <p14:modId xmlns:p14="http://schemas.microsoft.com/office/powerpoint/2010/main" val="1883120637"/>
              </p:ext>
            </p:extLst>
          </p:nvPr>
        </p:nvGraphicFramePr>
        <p:xfrm>
          <a:off x="348662" y="1152525"/>
          <a:ext cx="8446675" cy="3416300"/>
        </p:xfrm>
        <a:graphic>
          <a:graphicData uri="http://schemas.openxmlformats.org/drawingml/2006/table">
            <a:tbl>
              <a:tblPr>
                <a:tableStyleId>{1FECB4D8-DB02-4DC6-A0A2-4F2EBAE1DC90}</a:tableStyleId>
              </a:tblPr>
              <a:tblGrid>
                <a:gridCol w="1089129">
                  <a:extLst>
                    <a:ext uri="{9D8B030D-6E8A-4147-A177-3AD203B41FA5}">
                      <a16:colId xmlns:a16="http://schemas.microsoft.com/office/drawing/2014/main" val="4140947504"/>
                    </a:ext>
                  </a:extLst>
                </a:gridCol>
                <a:gridCol w="1350008">
                  <a:extLst>
                    <a:ext uri="{9D8B030D-6E8A-4147-A177-3AD203B41FA5}">
                      <a16:colId xmlns:a16="http://schemas.microsoft.com/office/drawing/2014/main" val="130658905"/>
                    </a:ext>
                  </a:extLst>
                </a:gridCol>
                <a:gridCol w="642166">
                  <a:extLst>
                    <a:ext uri="{9D8B030D-6E8A-4147-A177-3AD203B41FA5}">
                      <a16:colId xmlns:a16="http://schemas.microsoft.com/office/drawing/2014/main" val="1270547983"/>
                    </a:ext>
                  </a:extLst>
                </a:gridCol>
                <a:gridCol w="1043520">
                  <a:extLst>
                    <a:ext uri="{9D8B030D-6E8A-4147-A177-3AD203B41FA5}">
                      <a16:colId xmlns:a16="http://schemas.microsoft.com/office/drawing/2014/main" val="1101001048"/>
                    </a:ext>
                  </a:extLst>
                </a:gridCol>
                <a:gridCol w="1089129">
                  <a:extLst>
                    <a:ext uri="{9D8B030D-6E8A-4147-A177-3AD203B41FA5}">
                      <a16:colId xmlns:a16="http://schemas.microsoft.com/office/drawing/2014/main" val="1144126370"/>
                    </a:ext>
                  </a:extLst>
                </a:gridCol>
                <a:gridCol w="2794882">
                  <a:extLst>
                    <a:ext uri="{9D8B030D-6E8A-4147-A177-3AD203B41FA5}">
                      <a16:colId xmlns:a16="http://schemas.microsoft.com/office/drawing/2014/main" val="2597531097"/>
                    </a:ext>
                  </a:extLst>
                </a:gridCol>
                <a:gridCol w="437841">
                  <a:extLst>
                    <a:ext uri="{9D8B030D-6E8A-4147-A177-3AD203B41FA5}">
                      <a16:colId xmlns:a16="http://schemas.microsoft.com/office/drawing/2014/main" val="3333055805"/>
                    </a:ext>
                  </a:extLst>
                </a:gridCol>
              </a:tblGrid>
              <a:tr h="128235">
                <a:tc>
                  <a:txBody>
                    <a:bodyPr/>
                    <a:lstStyle/>
                    <a:p>
                      <a:pPr algn="l" fontAlgn="b"/>
                      <a:r>
                        <a:rPr lang="es-CO" sz="600" u="none" strike="noStrike">
                          <a:effectLst/>
                        </a:rPr>
                        <a:t>Épica</a:t>
                      </a:r>
                      <a:endParaRPr lang="es-CO" sz="600" b="1" i="0" u="none" strike="noStrike">
                        <a:solidFill>
                          <a:srgbClr val="000000"/>
                        </a:solidFill>
                        <a:effectLst/>
                        <a:latin typeface="Calibri" panose="020F0502020204030204" pitchFamily="34" charset="0"/>
                      </a:endParaRPr>
                    </a:p>
                  </a:txBody>
                  <a:tcPr marL="5480" marR="5480" marT="5480" marB="26305" anchor="b"/>
                </a:tc>
                <a:tc>
                  <a:txBody>
                    <a:bodyPr/>
                    <a:lstStyle/>
                    <a:p>
                      <a:pPr algn="l" fontAlgn="b"/>
                      <a:r>
                        <a:rPr lang="es-CO" sz="600" u="none" strike="noStrike">
                          <a:effectLst/>
                        </a:rPr>
                        <a:t>TÍTULO</a:t>
                      </a:r>
                      <a:endParaRPr lang="es-CO" sz="600" b="1" i="0" u="none" strike="noStrike">
                        <a:solidFill>
                          <a:srgbClr val="000000"/>
                        </a:solidFill>
                        <a:effectLst/>
                        <a:latin typeface="Calibri" panose="020F0502020204030204" pitchFamily="34" charset="0"/>
                      </a:endParaRPr>
                    </a:p>
                  </a:txBody>
                  <a:tcPr marL="5480" marR="5480" marT="5480" marB="26305" anchor="b"/>
                </a:tc>
                <a:tc>
                  <a:txBody>
                    <a:bodyPr/>
                    <a:lstStyle/>
                    <a:p>
                      <a:pPr algn="l" fontAlgn="b"/>
                      <a:r>
                        <a:rPr lang="es-CO" sz="600" u="none" strike="noStrike">
                          <a:effectLst/>
                        </a:rPr>
                        <a:t>Yo como</a:t>
                      </a:r>
                      <a:endParaRPr lang="es-CO" sz="600" b="1" i="0" u="none" strike="noStrike">
                        <a:solidFill>
                          <a:srgbClr val="000000"/>
                        </a:solidFill>
                        <a:effectLst/>
                        <a:latin typeface="Calibri" panose="020F0502020204030204" pitchFamily="34" charset="0"/>
                      </a:endParaRPr>
                    </a:p>
                  </a:txBody>
                  <a:tcPr marL="5480" marR="5480" marT="5480" marB="26305" anchor="b"/>
                </a:tc>
                <a:tc>
                  <a:txBody>
                    <a:bodyPr/>
                    <a:lstStyle/>
                    <a:p>
                      <a:pPr algn="l" fontAlgn="b"/>
                      <a:r>
                        <a:rPr lang="es-CO" sz="600" u="none" strike="noStrike">
                          <a:effectLst/>
                        </a:rPr>
                        <a:t>Necesito…</a:t>
                      </a:r>
                      <a:endParaRPr lang="es-CO" sz="600" b="1" i="0" u="none" strike="noStrike">
                        <a:solidFill>
                          <a:srgbClr val="000000"/>
                        </a:solidFill>
                        <a:effectLst/>
                        <a:latin typeface="Calibri" panose="020F0502020204030204" pitchFamily="34" charset="0"/>
                      </a:endParaRPr>
                    </a:p>
                  </a:txBody>
                  <a:tcPr marL="5480" marR="5480" marT="5480" marB="26305" anchor="b"/>
                </a:tc>
                <a:tc>
                  <a:txBody>
                    <a:bodyPr/>
                    <a:lstStyle/>
                    <a:p>
                      <a:pPr algn="l" fontAlgn="b"/>
                      <a:r>
                        <a:rPr lang="es-CO" sz="600" u="none" strike="noStrike">
                          <a:effectLst/>
                        </a:rPr>
                        <a:t>Para…</a:t>
                      </a:r>
                      <a:endParaRPr lang="es-CO" sz="600" b="1" i="0" u="none" strike="noStrike">
                        <a:solidFill>
                          <a:srgbClr val="000000"/>
                        </a:solidFill>
                        <a:effectLst/>
                        <a:latin typeface="Calibri" panose="020F0502020204030204" pitchFamily="34" charset="0"/>
                      </a:endParaRPr>
                    </a:p>
                  </a:txBody>
                  <a:tcPr marL="5480" marR="5480" marT="5480" marB="26305" anchor="b"/>
                </a:tc>
                <a:tc>
                  <a:txBody>
                    <a:bodyPr/>
                    <a:lstStyle/>
                    <a:p>
                      <a:pPr algn="l" fontAlgn="b"/>
                      <a:r>
                        <a:rPr lang="es-CO" sz="600" u="none" strike="noStrike">
                          <a:effectLst/>
                        </a:rPr>
                        <a:t>Criterios de aceptación</a:t>
                      </a:r>
                      <a:endParaRPr lang="es-CO" sz="600" b="1" i="0" u="none" strike="noStrike">
                        <a:solidFill>
                          <a:srgbClr val="000000"/>
                        </a:solidFill>
                        <a:effectLst/>
                        <a:latin typeface="Calibri" panose="020F0502020204030204" pitchFamily="34" charset="0"/>
                      </a:endParaRPr>
                    </a:p>
                  </a:txBody>
                  <a:tcPr marL="5480" marR="5480" marT="5480" marB="26305" anchor="b"/>
                </a:tc>
                <a:tc>
                  <a:txBody>
                    <a:bodyPr/>
                    <a:lstStyle/>
                    <a:p>
                      <a:pPr algn="l" fontAlgn="b"/>
                      <a:r>
                        <a:rPr lang="es-CO" sz="600" u="none" strike="noStrike">
                          <a:effectLst/>
                        </a:rPr>
                        <a:t>Estimación</a:t>
                      </a:r>
                      <a:endParaRPr lang="es-CO" sz="600" b="1" i="0" u="none" strike="noStrike">
                        <a:solidFill>
                          <a:srgbClr val="000000"/>
                        </a:solidFill>
                        <a:effectLst/>
                        <a:latin typeface="Calibri" panose="020F0502020204030204" pitchFamily="34" charset="0"/>
                      </a:endParaRPr>
                    </a:p>
                  </a:txBody>
                  <a:tcPr marL="5480" marR="5480" marT="5480" marB="26305" anchor="b"/>
                </a:tc>
                <a:extLst>
                  <a:ext uri="{0D108BD9-81ED-4DB2-BD59-A6C34878D82A}">
                    <a16:rowId xmlns:a16="http://schemas.microsoft.com/office/drawing/2014/main" val="3323895004"/>
                  </a:ext>
                </a:extLst>
              </a:tr>
              <a:tr h="1205624">
                <a:tc>
                  <a:txBody>
                    <a:bodyPr/>
                    <a:lstStyle/>
                    <a:p>
                      <a:pPr algn="l" fontAlgn="ctr"/>
                      <a:r>
                        <a:rPr lang="es-CO" sz="600" u="none" strike="noStrike">
                          <a:effectLst/>
                        </a:rPr>
                        <a:t>Especialidades</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ctr" fontAlgn="ctr"/>
                      <a:r>
                        <a:rPr lang="es-CO" sz="600" u="none" strike="noStrike">
                          <a:effectLst/>
                        </a:rPr>
                        <a:t>Crear Especialidades Médicas </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Usuario Administrador de la Aplicación</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Crear Especialidades Médicas </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Habilitarlos en la aplicación</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t"/>
                      <a:r>
                        <a:rPr lang="es-CO" sz="600" u="none" strike="noStrike">
                          <a:effectLst/>
                        </a:rPr>
                        <a:t>1. Es posible ingresar un nuevo lugar de atención y guardarlo</a:t>
                      </a:r>
                      <a:br>
                        <a:rPr lang="es-CO" sz="600" u="none" strike="noStrike">
                          <a:effectLst/>
                        </a:rPr>
                      </a:br>
                      <a:r>
                        <a:rPr lang="es-CO" sz="600" u="none" strike="noStrike">
                          <a:effectLst/>
                        </a:rPr>
                        <a:t>2. Se visualiza mensaje de exito una vez el lugar ha sido creado.</a:t>
                      </a:r>
                      <a:br>
                        <a:rPr lang="es-CO" sz="600" u="none" strike="noStrike">
                          <a:effectLst/>
                        </a:rPr>
                      </a:br>
                      <a:r>
                        <a:rPr lang="es-CO" sz="600" u="none" strike="noStrike">
                          <a:effectLst/>
                        </a:rPr>
                        <a:t>3. Mínimo debe contar con los siguientes campos Id_EPS</a:t>
                      </a:r>
                      <a:br>
                        <a:rPr lang="es-CO" sz="600" u="none" strike="noStrike">
                          <a:effectLst/>
                        </a:rPr>
                      </a:br>
                      <a:r>
                        <a:rPr lang="es-CO" sz="600" u="none" strike="noStrike">
                          <a:effectLst/>
                        </a:rPr>
                        <a:t>Id_Lugar_atencion</a:t>
                      </a:r>
                      <a:br>
                        <a:rPr lang="es-CO" sz="600" u="none" strike="noStrike">
                          <a:effectLst/>
                        </a:rPr>
                      </a:br>
                      <a:r>
                        <a:rPr lang="es-CO" sz="600" u="none" strike="noStrike">
                          <a:effectLst/>
                        </a:rPr>
                        <a:t>Id</a:t>
                      </a:r>
                      <a:br>
                        <a:rPr lang="es-CO" sz="600" u="none" strike="noStrike">
                          <a:effectLst/>
                        </a:rPr>
                      </a:br>
                      <a:r>
                        <a:rPr lang="es-CO" sz="600" u="none" strike="noStrike">
                          <a:effectLst/>
                        </a:rPr>
                        <a:t>Nombre</a:t>
                      </a:r>
                      <a:br>
                        <a:rPr lang="es-CO" sz="600" u="none" strike="noStrike">
                          <a:effectLst/>
                        </a:rPr>
                      </a:br>
                      <a:r>
                        <a:rPr lang="es-CO" sz="600" u="none" strike="noStrike">
                          <a:effectLst/>
                        </a:rPr>
                        <a:t>Dirección</a:t>
                      </a:r>
                      <a:br>
                        <a:rPr lang="es-CO" sz="600" u="none" strike="noStrike">
                          <a:effectLst/>
                        </a:rPr>
                      </a:br>
                      <a:r>
                        <a:rPr lang="es-CO" sz="600" u="none" strike="noStrike">
                          <a:effectLst/>
                        </a:rPr>
                        <a:t>Teléfono</a:t>
                      </a:r>
                      <a:br>
                        <a:rPr lang="es-CO" sz="600" u="none" strike="noStrike">
                          <a:effectLst/>
                        </a:rPr>
                      </a:br>
                      <a:r>
                        <a:rPr lang="es-CO" sz="600" u="none" strike="noStrike">
                          <a:effectLst/>
                        </a:rPr>
                        <a:t>Sitio_Web</a:t>
                      </a:r>
                      <a:br>
                        <a:rPr lang="es-CO" sz="600" u="none" strike="noStrike">
                          <a:effectLst/>
                        </a:rPr>
                      </a:br>
                      <a:r>
                        <a:rPr lang="es-CO" sz="600" u="none" strike="noStrike">
                          <a:effectLst/>
                        </a:rPr>
                        <a:t>4. Los campos del  formulario tienen validaciones del tipo de dato y caracteres.</a:t>
                      </a:r>
                      <a:endParaRPr lang="es-CO" sz="600" b="0" i="0" u="none" strike="noStrike">
                        <a:solidFill>
                          <a:srgbClr val="000000"/>
                        </a:solidFill>
                        <a:effectLst/>
                        <a:latin typeface="Calibri" panose="020F0502020204030204" pitchFamily="34" charset="0"/>
                      </a:endParaRPr>
                    </a:p>
                  </a:txBody>
                  <a:tcPr marL="5480" marR="5480" marT="5480" marB="26305"/>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480" marR="5480" marT="5480" marB="26305" anchor="ctr"/>
                </a:tc>
                <a:extLst>
                  <a:ext uri="{0D108BD9-81ED-4DB2-BD59-A6C34878D82A}">
                    <a16:rowId xmlns:a16="http://schemas.microsoft.com/office/drawing/2014/main" val="2672022288"/>
                  </a:ext>
                </a:extLst>
              </a:tr>
              <a:tr h="838457">
                <a:tc>
                  <a:txBody>
                    <a:bodyPr/>
                    <a:lstStyle/>
                    <a:p>
                      <a:pPr algn="l" fontAlgn="ctr"/>
                      <a:r>
                        <a:rPr lang="es-CO" sz="600" u="none" strike="noStrike">
                          <a:effectLst/>
                        </a:rPr>
                        <a:t>Especialidades</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ctr" fontAlgn="ctr"/>
                      <a:r>
                        <a:rPr lang="es-CO" sz="600" u="none" strike="noStrike">
                          <a:effectLst/>
                        </a:rPr>
                        <a:t>Editar Especialidades Médicas </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Usuario Administrador de la Aplicación</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Editar Especialidades Médicas  </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Actualizarlos de ser necesario</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t"/>
                      <a:r>
                        <a:rPr lang="es-CO" sz="600" u="none" strike="noStrike">
                          <a:effectLst/>
                        </a:rPr>
                        <a:t>1. Es posible editar un lugar de atención y guardarlo</a:t>
                      </a:r>
                      <a:br>
                        <a:rPr lang="es-CO" sz="600" u="none" strike="noStrike">
                          <a:effectLst/>
                        </a:rPr>
                      </a:br>
                      <a:r>
                        <a:rPr lang="es-CO" sz="600" u="none" strike="noStrike">
                          <a:effectLst/>
                        </a:rPr>
                        <a:t>2. Se visualiza mensaje de exito una vez el lugar ha sido editado.</a:t>
                      </a:r>
                      <a:br>
                        <a:rPr lang="es-CO" sz="600" u="none" strike="noStrike">
                          <a:effectLst/>
                        </a:rPr>
                      </a:br>
                      <a:r>
                        <a:rPr lang="es-CO" sz="600" u="none" strike="noStrike">
                          <a:effectLst/>
                        </a:rPr>
                        <a:t>3. Los campos del  formulario tienen validaciones del tipo de dato y caracteres.</a:t>
                      </a:r>
                      <a:br>
                        <a:rPr lang="es-CO" sz="600" u="none" strike="noStrike">
                          <a:effectLst/>
                        </a:rPr>
                      </a:br>
                      <a:r>
                        <a:rPr lang="es-CO" sz="600" u="none" strike="noStrike">
                          <a:effectLst/>
                        </a:rPr>
                        <a:t>4. Los campos a editar son Nombre</a:t>
                      </a:r>
                      <a:br>
                        <a:rPr lang="es-CO" sz="600" u="none" strike="noStrike">
                          <a:effectLst/>
                        </a:rPr>
                      </a:br>
                      <a:r>
                        <a:rPr lang="es-CO" sz="600" u="none" strike="noStrike">
                          <a:effectLst/>
                        </a:rPr>
                        <a:t>Dirección</a:t>
                      </a:r>
                      <a:br>
                        <a:rPr lang="es-CO" sz="600" u="none" strike="noStrike">
                          <a:effectLst/>
                        </a:rPr>
                      </a:br>
                      <a:r>
                        <a:rPr lang="es-CO" sz="600" u="none" strike="noStrike">
                          <a:effectLst/>
                        </a:rPr>
                        <a:t>Teléfono</a:t>
                      </a:r>
                      <a:br>
                        <a:rPr lang="es-CO" sz="600" u="none" strike="noStrike">
                          <a:effectLst/>
                        </a:rPr>
                      </a:br>
                      <a:r>
                        <a:rPr lang="es-CO" sz="600" u="none" strike="noStrike">
                          <a:effectLst/>
                        </a:rPr>
                        <a:t>Sitio_Web</a:t>
                      </a:r>
                      <a:endParaRPr lang="es-CO" sz="600" b="0" i="0" u="none" strike="noStrike">
                        <a:solidFill>
                          <a:srgbClr val="000000"/>
                        </a:solidFill>
                        <a:effectLst/>
                        <a:latin typeface="Calibri" panose="020F0502020204030204" pitchFamily="34" charset="0"/>
                      </a:endParaRPr>
                    </a:p>
                  </a:txBody>
                  <a:tcPr marL="5480" marR="5480" marT="5480" marB="26305"/>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480" marR="5480" marT="5480" marB="26305" anchor="ctr"/>
                </a:tc>
                <a:extLst>
                  <a:ext uri="{0D108BD9-81ED-4DB2-BD59-A6C34878D82A}">
                    <a16:rowId xmlns:a16="http://schemas.microsoft.com/office/drawing/2014/main" val="2383197662"/>
                  </a:ext>
                </a:extLst>
              </a:tr>
              <a:tr h="224684">
                <a:tc>
                  <a:txBody>
                    <a:bodyPr/>
                    <a:lstStyle/>
                    <a:p>
                      <a:pPr algn="l" fontAlgn="ctr"/>
                      <a:r>
                        <a:rPr lang="es-CO" sz="600" u="none" strike="noStrike">
                          <a:effectLst/>
                        </a:rPr>
                        <a:t>Especialidades</a:t>
                      </a:r>
                      <a:endParaRPr lang="es-CO" sz="600" b="0" i="0" u="none" strike="noStrike">
                        <a:solidFill>
                          <a:srgbClr val="000000"/>
                        </a:solidFill>
                        <a:effectLst/>
                        <a:latin typeface="Calibri" panose="020F0502020204030204" pitchFamily="34" charset="0"/>
                      </a:endParaRPr>
                    </a:p>
                  </a:txBody>
                  <a:tcPr marL="5480" marR="5480" marT="5480" marB="26305" anchor="ctr">
                    <a:solidFill>
                      <a:schemeClr val="bg2"/>
                    </a:solidFill>
                  </a:tcPr>
                </a:tc>
                <a:tc>
                  <a:txBody>
                    <a:bodyPr/>
                    <a:lstStyle/>
                    <a:p>
                      <a:pPr algn="ctr" fontAlgn="ctr"/>
                      <a:r>
                        <a:rPr lang="es-CO" sz="600" u="none" strike="noStrike">
                          <a:effectLst/>
                        </a:rPr>
                        <a:t>Consultar Especialidades Médicas </a:t>
                      </a:r>
                      <a:endParaRPr lang="es-CO" sz="600" b="0" i="0" u="none" strike="noStrike">
                        <a:solidFill>
                          <a:srgbClr val="000000"/>
                        </a:solidFill>
                        <a:effectLst/>
                        <a:latin typeface="Calibri" panose="020F0502020204030204" pitchFamily="34" charset="0"/>
                      </a:endParaRPr>
                    </a:p>
                  </a:txBody>
                  <a:tcPr marL="5480" marR="5480" marT="5480" marB="26305" anchor="ctr">
                    <a:solidFill>
                      <a:schemeClr val="bg2"/>
                    </a:solidFill>
                  </a:tcPr>
                </a:tc>
                <a:tc>
                  <a:txBody>
                    <a:bodyPr/>
                    <a:lstStyle/>
                    <a:p>
                      <a:pPr algn="l" fontAlgn="ctr"/>
                      <a:r>
                        <a:rPr lang="es-CO" sz="600" u="none" strike="noStrike">
                          <a:effectLst/>
                        </a:rPr>
                        <a:t>Usuario Final de la Aplicación</a:t>
                      </a:r>
                      <a:endParaRPr lang="es-CO" sz="600" b="0" i="0" u="none" strike="noStrike">
                        <a:solidFill>
                          <a:srgbClr val="000000"/>
                        </a:solidFill>
                        <a:effectLst/>
                        <a:latin typeface="Calibri" panose="020F0502020204030204" pitchFamily="34" charset="0"/>
                      </a:endParaRPr>
                    </a:p>
                  </a:txBody>
                  <a:tcPr marL="5480" marR="5480" marT="5480" marB="26305" anchor="ctr">
                    <a:solidFill>
                      <a:schemeClr val="bg2"/>
                    </a:solidFill>
                  </a:tcPr>
                </a:tc>
                <a:tc>
                  <a:txBody>
                    <a:bodyPr/>
                    <a:lstStyle/>
                    <a:p>
                      <a:pPr algn="l" fontAlgn="ctr"/>
                      <a:r>
                        <a:rPr lang="es-CO" sz="600" u="none" strike="noStrike">
                          <a:effectLst/>
                        </a:rPr>
                        <a:t>Consultar Especialidades Médicas</a:t>
                      </a:r>
                      <a:endParaRPr lang="es-CO" sz="600" b="0" i="0" u="none" strike="noStrike">
                        <a:solidFill>
                          <a:srgbClr val="000000"/>
                        </a:solidFill>
                        <a:effectLst/>
                        <a:latin typeface="Calibri" panose="020F0502020204030204" pitchFamily="34" charset="0"/>
                      </a:endParaRPr>
                    </a:p>
                  </a:txBody>
                  <a:tcPr marL="5480" marR="5480" marT="5480" marB="26305" anchor="ctr">
                    <a:solidFill>
                      <a:schemeClr val="bg2"/>
                    </a:solidFill>
                  </a:tcPr>
                </a:tc>
                <a:tc>
                  <a:txBody>
                    <a:bodyPr/>
                    <a:lstStyle/>
                    <a:p>
                      <a:pPr algn="l" fontAlgn="ctr"/>
                      <a:r>
                        <a:rPr lang="es-CO" sz="600" u="none" strike="noStrike">
                          <a:effectLst/>
                        </a:rPr>
                        <a:t>Seleccionar centro médico de mi preferencia</a:t>
                      </a:r>
                      <a:endParaRPr lang="es-CO" sz="600" b="0" i="0" u="none" strike="noStrike">
                        <a:solidFill>
                          <a:srgbClr val="000000"/>
                        </a:solidFill>
                        <a:effectLst/>
                        <a:latin typeface="Calibri" panose="020F0502020204030204" pitchFamily="34" charset="0"/>
                      </a:endParaRPr>
                    </a:p>
                  </a:txBody>
                  <a:tcPr marL="5480" marR="5480" marT="5480" marB="26305" anchor="ctr">
                    <a:solidFill>
                      <a:schemeClr val="bg2"/>
                    </a:solidFill>
                  </a:tcPr>
                </a:tc>
                <a:tc>
                  <a:txBody>
                    <a:bodyPr/>
                    <a:lstStyle/>
                    <a:p>
                      <a:pPr algn="l" fontAlgn="t"/>
                      <a:r>
                        <a:rPr lang="es-CO" sz="600" u="none" strike="noStrike">
                          <a:effectLst/>
                        </a:rPr>
                        <a:t>1. Es posible consultar Especialidades Médicas activas.</a:t>
                      </a:r>
                      <a:endParaRPr lang="es-CO" sz="600" b="0" i="0" u="none" strike="noStrike">
                        <a:solidFill>
                          <a:srgbClr val="000000"/>
                        </a:solidFill>
                        <a:effectLst/>
                        <a:latin typeface="Calibri" panose="020F0502020204030204" pitchFamily="34" charset="0"/>
                      </a:endParaRPr>
                    </a:p>
                  </a:txBody>
                  <a:tcPr marL="5480" marR="5480" marT="5480" marB="26305">
                    <a:solidFill>
                      <a:schemeClr val="bg2"/>
                    </a:solidFill>
                  </a:tcPr>
                </a:tc>
                <a:tc>
                  <a:txBody>
                    <a:bodyPr/>
                    <a:lstStyle/>
                    <a:p>
                      <a:pPr algn="r" fontAlgn="ctr"/>
                      <a:r>
                        <a:rPr lang="es-CO" sz="600" u="none" strike="noStrike">
                          <a:effectLst/>
                        </a:rPr>
                        <a:t>3</a:t>
                      </a:r>
                      <a:endParaRPr lang="es-CO" sz="600" b="0" i="0" u="none" strike="noStrike">
                        <a:solidFill>
                          <a:srgbClr val="000000"/>
                        </a:solidFill>
                        <a:effectLst/>
                        <a:latin typeface="Calibri" panose="020F0502020204030204" pitchFamily="34" charset="0"/>
                      </a:endParaRPr>
                    </a:p>
                  </a:txBody>
                  <a:tcPr marL="5480" marR="5480" marT="5480" marB="26305" anchor="ctr">
                    <a:solidFill>
                      <a:schemeClr val="bg2"/>
                    </a:solidFill>
                  </a:tcPr>
                </a:tc>
                <a:extLst>
                  <a:ext uri="{0D108BD9-81ED-4DB2-BD59-A6C34878D82A}">
                    <a16:rowId xmlns:a16="http://schemas.microsoft.com/office/drawing/2014/main" val="3278543932"/>
                  </a:ext>
                </a:extLst>
              </a:tr>
              <a:tr h="465809">
                <a:tc>
                  <a:txBody>
                    <a:bodyPr/>
                    <a:lstStyle/>
                    <a:p>
                      <a:pPr algn="l" fontAlgn="ctr"/>
                      <a:r>
                        <a:rPr lang="es-CO" sz="600" u="none" strike="noStrike">
                          <a:effectLst/>
                        </a:rPr>
                        <a:t>Especialidades</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ctr" fontAlgn="ctr"/>
                      <a:r>
                        <a:rPr lang="es-CO" sz="600" u="none" strike="noStrike">
                          <a:effectLst/>
                        </a:rPr>
                        <a:t>Consultar Especialidades Médicas </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Administrador de la Aplicación</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Consultar Especialidades Médicas</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Seleccionar centro médico de mi preferencia</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t"/>
                      <a:r>
                        <a:rPr lang="es-CO" sz="600" u="none" strike="noStrike">
                          <a:effectLst/>
                        </a:rPr>
                        <a:t>1. Es posible consultar Especialidades Médicas registradas en el sistema.</a:t>
                      </a:r>
                      <a:br>
                        <a:rPr lang="es-CO" sz="600" u="none" strike="noStrike">
                          <a:effectLst/>
                        </a:rPr>
                      </a:br>
                      <a:r>
                        <a:rPr lang="es-CO" sz="600" u="none" strike="noStrike">
                          <a:effectLst/>
                        </a:rPr>
                        <a:t>2. Es posible consultar Especialidades Médicas por EPS</a:t>
                      </a:r>
                      <a:br>
                        <a:rPr lang="es-CO" sz="600" u="none" strike="noStrike">
                          <a:effectLst/>
                        </a:rPr>
                      </a:br>
                      <a:r>
                        <a:rPr lang="es-CO" sz="600" u="none" strike="noStrike">
                          <a:effectLst/>
                        </a:rPr>
                        <a:t>3. Es posible consultar Especialidades Médicas por identificación.</a:t>
                      </a:r>
                      <a:endParaRPr lang="es-CO" sz="600" b="0" i="0" u="none" strike="noStrike">
                        <a:solidFill>
                          <a:srgbClr val="000000"/>
                        </a:solidFill>
                        <a:effectLst/>
                        <a:latin typeface="Calibri" panose="020F0502020204030204" pitchFamily="34" charset="0"/>
                      </a:endParaRPr>
                    </a:p>
                  </a:txBody>
                  <a:tcPr marL="5480" marR="5480" marT="5480" marB="26305"/>
                </a:tc>
                <a:tc>
                  <a:txBody>
                    <a:bodyPr/>
                    <a:lstStyle/>
                    <a:p>
                      <a:pPr algn="r" fontAlgn="ctr"/>
                      <a:r>
                        <a:rPr lang="es-CO" sz="600" u="none" strike="noStrike">
                          <a:effectLst/>
                        </a:rPr>
                        <a:t>3</a:t>
                      </a:r>
                      <a:endParaRPr lang="es-CO" sz="600" b="0" i="0" u="none" strike="noStrike">
                        <a:solidFill>
                          <a:srgbClr val="000000"/>
                        </a:solidFill>
                        <a:effectLst/>
                        <a:latin typeface="Calibri" panose="020F0502020204030204" pitchFamily="34" charset="0"/>
                      </a:endParaRPr>
                    </a:p>
                  </a:txBody>
                  <a:tcPr marL="5480" marR="5480" marT="5480" marB="26305" anchor="ctr"/>
                </a:tc>
                <a:extLst>
                  <a:ext uri="{0D108BD9-81ED-4DB2-BD59-A6C34878D82A}">
                    <a16:rowId xmlns:a16="http://schemas.microsoft.com/office/drawing/2014/main" val="2367913942"/>
                  </a:ext>
                </a:extLst>
              </a:tr>
              <a:tr h="553491">
                <a:tc>
                  <a:txBody>
                    <a:bodyPr/>
                    <a:lstStyle/>
                    <a:p>
                      <a:pPr algn="l" fontAlgn="ctr"/>
                      <a:r>
                        <a:rPr lang="es-CO" sz="600" u="none" strike="noStrike">
                          <a:effectLst/>
                        </a:rPr>
                        <a:t>Especialidades</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ctr" fontAlgn="ctr"/>
                      <a:r>
                        <a:rPr lang="es-CO" sz="600" u="none" strike="noStrike">
                          <a:effectLst/>
                        </a:rPr>
                        <a:t>Eliminar Especialidades Médicas </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Administrador  de la Aplicación</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Eliminar Especialidades Médicas</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ctr"/>
                      <a:r>
                        <a:rPr lang="es-CO" sz="600" u="none" strike="noStrike">
                          <a:effectLst/>
                        </a:rPr>
                        <a:t>Restringir la visualización de Especialidades Médicas que ya no esten disponibles</a:t>
                      </a:r>
                      <a:endParaRPr lang="es-CO" sz="600" b="0" i="0" u="none" strike="noStrike">
                        <a:solidFill>
                          <a:srgbClr val="000000"/>
                        </a:solidFill>
                        <a:effectLst/>
                        <a:latin typeface="Calibri" panose="020F0502020204030204" pitchFamily="34" charset="0"/>
                      </a:endParaRPr>
                    </a:p>
                  </a:txBody>
                  <a:tcPr marL="5480" marR="5480" marT="5480" marB="26305" anchor="ctr"/>
                </a:tc>
                <a:tc>
                  <a:txBody>
                    <a:bodyPr/>
                    <a:lstStyle/>
                    <a:p>
                      <a:pPr algn="l" fontAlgn="t"/>
                      <a:r>
                        <a:rPr lang="es-CO" sz="600" u="none" strike="noStrike">
                          <a:effectLst/>
                        </a:rPr>
                        <a:t>1. Es posible Eliminar un registro, esto es borrado lógico, no existe eliminación fisica de registros en el sistema.</a:t>
                      </a:r>
                      <a:br>
                        <a:rPr lang="es-CO" sz="600" u="none" strike="noStrike">
                          <a:effectLst/>
                        </a:rPr>
                      </a:br>
                      <a:r>
                        <a:rPr lang="es-CO" sz="600" u="none" strike="noStrike">
                          <a:effectLst/>
                        </a:rPr>
                        <a:t>2. Se visualiza mensaje de confirmación del registro eliminado.</a:t>
                      </a:r>
                      <a:endParaRPr lang="es-CO" sz="600" b="0" i="0" u="none" strike="noStrike">
                        <a:solidFill>
                          <a:srgbClr val="000000"/>
                        </a:solidFill>
                        <a:effectLst/>
                        <a:latin typeface="Calibri" panose="020F0502020204030204" pitchFamily="34" charset="0"/>
                      </a:endParaRPr>
                    </a:p>
                  </a:txBody>
                  <a:tcPr marL="5480" marR="5480" marT="5480" marB="26305"/>
                </a:tc>
                <a:tc>
                  <a:txBody>
                    <a:bodyPr/>
                    <a:lstStyle/>
                    <a:p>
                      <a:pPr algn="r" fontAlgn="ctr"/>
                      <a:r>
                        <a:rPr lang="es-CO" sz="600" u="none" strike="noStrike">
                          <a:effectLst/>
                        </a:rPr>
                        <a:t>2</a:t>
                      </a:r>
                      <a:endParaRPr lang="es-CO" sz="600" b="0" i="0" u="none" strike="noStrike">
                        <a:solidFill>
                          <a:srgbClr val="000000"/>
                        </a:solidFill>
                        <a:effectLst/>
                        <a:latin typeface="Calibri" panose="020F0502020204030204" pitchFamily="34" charset="0"/>
                      </a:endParaRPr>
                    </a:p>
                  </a:txBody>
                  <a:tcPr marL="5480" marR="5480" marT="5480" marB="26305" anchor="ctr"/>
                </a:tc>
                <a:extLst>
                  <a:ext uri="{0D108BD9-81ED-4DB2-BD59-A6C34878D82A}">
                    <a16:rowId xmlns:a16="http://schemas.microsoft.com/office/drawing/2014/main" val="2518528867"/>
                  </a:ext>
                </a:extLst>
              </a:tr>
            </a:tbl>
          </a:graphicData>
        </a:graphic>
      </p:graphicFrame>
    </p:spTree>
    <p:extLst>
      <p:ext uri="{BB962C8B-B14F-4D97-AF65-F5344CB8AC3E}">
        <p14:creationId xmlns:p14="http://schemas.microsoft.com/office/powerpoint/2010/main" val="24903670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315EFE-D148-CF43-BF8F-3B39CDD63A66}"/>
              </a:ext>
            </a:extLst>
          </p:cNvPr>
          <p:cNvSpPr>
            <a:spLocks noGrp="1"/>
          </p:cNvSpPr>
          <p:nvPr>
            <p:ph type="ctrTitle"/>
          </p:nvPr>
        </p:nvSpPr>
        <p:spPr/>
        <p:txBody>
          <a:bodyPr/>
          <a:lstStyle/>
          <a:p>
            <a:r>
              <a:rPr lang="es-ES_tradnl"/>
              <a:t>REPORTES</a:t>
            </a:r>
          </a:p>
        </p:txBody>
      </p:sp>
      <p:graphicFrame>
        <p:nvGraphicFramePr>
          <p:cNvPr id="3" name="Tabla 2">
            <a:extLst>
              <a:ext uri="{FF2B5EF4-FFF2-40B4-BE49-F238E27FC236}">
                <a16:creationId xmlns:a16="http://schemas.microsoft.com/office/drawing/2014/main" id="{8F94A955-B263-1E4E-A437-CE94563DB3B3}"/>
              </a:ext>
            </a:extLst>
          </p:cNvPr>
          <p:cNvGraphicFramePr>
            <a:graphicFrameLocks noGrp="1"/>
          </p:cNvGraphicFramePr>
          <p:nvPr>
            <p:extLst>
              <p:ext uri="{D42A27DB-BD31-4B8C-83A1-F6EECF244321}">
                <p14:modId xmlns:p14="http://schemas.microsoft.com/office/powerpoint/2010/main" val="2582090695"/>
              </p:ext>
            </p:extLst>
          </p:nvPr>
        </p:nvGraphicFramePr>
        <p:xfrm>
          <a:off x="311150" y="1911383"/>
          <a:ext cx="8521699" cy="1898584"/>
        </p:xfrm>
        <a:graphic>
          <a:graphicData uri="http://schemas.openxmlformats.org/drawingml/2006/table">
            <a:tbl>
              <a:tblPr>
                <a:tableStyleId>{1FECB4D8-DB02-4DC6-A0A2-4F2EBAE1DC90}</a:tableStyleId>
              </a:tblPr>
              <a:tblGrid>
                <a:gridCol w="1098802">
                  <a:extLst>
                    <a:ext uri="{9D8B030D-6E8A-4147-A177-3AD203B41FA5}">
                      <a16:colId xmlns:a16="http://schemas.microsoft.com/office/drawing/2014/main" val="3817876896"/>
                    </a:ext>
                  </a:extLst>
                </a:gridCol>
                <a:gridCol w="1361999">
                  <a:extLst>
                    <a:ext uri="{9D8B030D-6E8A-4147-A177-3AD203B41FA5}">
                      <a16:colId xmlns:a16="http://schemas.microsoft.com/office/drawing/2014/main" val="2178358800"/>
                    </a:ext>
                  </a:extLst>
                </a:gridCol>
                <a:gridCol w="647870">
                  <a:extLst>
                    <a:ext uri="{9D8B030D-6E8A-4147-A177-3AD203B41FA5}">
                      <a16:colId xmlns:a16="http://schemas.microsoft.com/office/drawing/2014/main" val="2963793013"/>
                    </a:ext>
                  </a:extLst>
                </a:gridCol>
                <a:gridCol w="1052789">
                  <a:extLst>
                    <a:ext uri="{9D8B030D-6E8A-4147-A177-3AD203B41FA5}">
                      <a16:colId xmlns:a16="http://schemas.microsoft.com/office/drawing/2014/main" val="1779328571"/>
                    </a:ext>
                  </a:extLst>
                </a:gridCol>
                <a:gridCol w="1098802">
                  <a:extLst>
                    <a:ext uri="{9D8B030D-6E8A-4147-A177-3AD203B41FA5}">
                      <a16:colId xmlns:a16="http://schemas.microsoft.com/office/drawing/2014/main" val="2867563452"/>
                    </a:ext>
                  </a:extLst>
                </a:gridCol>
                <a:gridCol w="2819707">
                  <a:extLst>
                    <a:ext uri="{9D8B030D-6E8A-4147-A177-3AD203B41FA5}">
                      <a16:colId xmlns:a16="http://schemas.microsoft.com/office/drawing/2014/main" val="1005738013"/>
                    </a:ext>
                  </a:extLst>
                </a:gridCol>
                <a:gridCol w="441730">
                  <a:extLst>
                    <a:ext uri="{9D8B030D-6E8A-4147-A177-3AD203B41FA5}">
                      <a16:colId xmlns:a16="http://schemas.microsoft.com/office/drawing/2014/main" val="3949248649"/>
                    </a:ext>
                  </a:extLst>
                </a:gridCol>
              </a:tblGrid>
              <a:tr h="129374">
                <a:tc>
                  <a:txBody>
                    <a:bodyPr/>
                    <a:lstStyle/>
                    <a:p>
                      <a:pPr algn="l" fontAlgn="b"/>
                      <a:r>
                        <a:rPr lang="es-CO" sz="600" u="none" strike="noStrike">
                          <a:effectLst/>
                        </a:rPr>
                        <a:t>Épica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TÍTULO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Yo como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Necesito…</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Para…</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Criterios de aceptación</a:t>
                      </a:r>
                      <a:endParaRPr lang="es-CO" sz="600" b="1" i="0" u="none" strike="noStrike">
                        <a:solidFill>
                          <a:srgbClr val="000000"/>
                        </a:solidFill>
                        <a:effectLst/>
                        <a:latin typeface="Calibri" panose="020F0502020204030204" pitchFamily="34" charset="0"/>
                      </a:endParaRPr>
                    </a:p>
                  </a:txBody>
                  <a:tcPr marL="5529" marR="5529" marT="5529" marB="26538" anchor="b"/>
                </a:tc>
                <a:tc>
                  <a:txBody>
                    <a:bodyPr/>
                    <a:lstStyle/>
                    <a:p>
                      <a:pPr algn="l" fontAlgn="b"/>
                      <a:r>
                        <a:rPr lang="es-CO" sz="600" u="none" strike="noStrike">
                          <a:effectLst/>
                        </a:rPr>
                        <a:t>Estimación</a:t>
                      </a:r>
                      <a:endParaRPr lang="es-CO" sz="600" b="1" i="0" u="none" strike="noStrike">
                        <a:solidFill>
                          <a:srgbClr val="000000"/>
                        </a:solidFill>
                        <a:effectLst/>
                        <a:latin typeface="Calibri" panose="020F0502020204030204" pitchFamily="34" charset="0"/>
                      </a:endParaRPr>
                    </a:p>
                  </a:txBody>
                  <a:tcPr marL="5529" marR="5529" marT="5529" marB="26538" anchor="b"/>
                </a:tc>
                <a:extLst>
                  <a:ext uri="{0D108BD9-81ED-4DB2-BD59-A6C34878D82A}">
                    <a16:rowId xmlns:a16="http://schemas.microsoft.com/office/drawing/2014/main" val="478070443"/>
                  </a:ext>
                </a:extLst>
              </a:tr>
              <a:tr h="458889">
                <a:tc>
                  <a:txBody>
                    <a:bodyPr/>
                    <a:lstStyle/>
                    <a:p>
                      <a:pPr algn="l" fontAlgn="ctr"/>
                      <a:r>
                        <a:rPr lang="es-CO" sz="600" u="none" strike="noStrike">
                          <a:effectLst/>
                        </a:rPr>
                        <a:t>Reportes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Reporte usuarios registrados último mes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Analista de negocio</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ver el reporte de usuarios nuevos del último mes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ctr"/>
                      <a:r>
                        <a:rPr lang="es-CO" sz="600" u="none" strike="noStrike">
                          <a:effectLst/>
                        </a:rPr>
                        <a:t>evaluar el impacto de las campañas de uso de la aplicación y otros factores</a:t>
                      </a:r>
                      <a:endParaRPr lang="es-CO" sz="600" b="0" i="0" u="none" strike="noStrike">
                        <a:solidFill>
                          <a:srgbClr val="000000"/>
                        </a:solidFill>
                        <a:effectLst/>
                        <a:latin typeface="Calibri" panose="020F0502020204030204" pitchFamily="34" charset="0"/>
                      </a:endParaRPr>
                    </a:p>
                  </a:txBody>
                  <a:tcPr marL="5529" marR="5529" marT="5529" marB="26538" anchor="ctr"/>
                </a:tc>
                <a:tc>
                  <a:txBody>
                    <a:bodyPr/>
                    <a:lstStyle/>
                    <a:p>
                      <a:pPr algn="l" fontAlgn="t"/>
                      <a:r>
                        <a:rPr lang="es-CO" sz="600" u="none" strike="noStrike">
                          <a:effectLst/>
                        </a:rPr>
                        <a:t>1. Presentar los resultados del reporte en PDF.</a:t>
                      </a:r>
                      <a:br>
                        <a:rPr lang="es-CO" sz="600" u="none" strike="noStrike">
                          <a:effectLst/>
                        </a:rPr>
                      </a:br>
                      <a:r>
                        <a:rPr lang="es-CO" sz="600" u="none" strike="noStrike">
                          <a:effectLst/>
                        </a:rPr>
                        <a:t>2. Agrupar los resultados por EPS.</a:t>
                      </a:r>
                      <a:br>
                        <a:rPr lang="es-CO" sz="600" u="none" strike="noStrike">
                          <a:effectLst/>
                        </a:rPr>
                      </a:br>
                      <a:r>
                        <a:rPr lang="es-CO" sz="600" u="none" strike="noStrike">
                          <a:effectLst/>
                        </a:rPr>
                        <a:t>3. Mostrar los resultados en orden de mayor a menor por cantidad de usuarios.</a:t>
                      </a:r>
                      <a:endParaRPr lang="es-CO" sz="600" b="0" i="0" u="none" strike="noStrike">
                        <a:solidFill>
                          <a:srgbClr val="000000"/>
                        </a:solidFill>
                        <a:effectLst/>
                        <a:latin typeface="Calibri" panose="020F0502020204030204" pitchFamily="34" charset="0"/>
                      </a:endParaRPr>
                    </a:p>
                  </a:txBody>
                  <a:tcPr marL="5529" marR="5529" marT="5529" marB="26538"/>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529" marR="5529" marT="5529" marB="26538" anchor="ctr"/>
                </a:tc>
                <a:extLst>
                  <a:ext uri="{0D108BD9-81ED-4DB2-BD59-A6C34878D82A}">
                    <a16:rowId xmlns:a16="http://schemas.microsoft.com/office/drawing/2014/main" val="3936077835"/>
                  </a:ext>
                </a:extLst>
              </a:tr>
              <a:tr h="453360">
                <a:tc>
                  <a:txBody>
                    <a:bodyPr/>
                    <a:lstStyle/>
                    <a:p>
                      <a:pPr algn="l" fontAlgn="ctr"/>
                      <a:r>
                        <a:rPr lang="es-CO" sz="600" u="none" strike="noStrike">
                          <a:effectLst/>
                        </a:rPr>
                        <a:t>Reportes</a:t>
                      </a:r>
                      <a:endParaRPr lang="es-CO" sz="600" b="0" i="0" u="none" strike="noStrike">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ctr"/>
                      <a:r>
                        <a:rPr lang="es-CO" sz="600" u="none" strike="noStrike">
                          <a:effectLst/>
                        </a:rPr>
                        <a:t>Reporte de ingresos último mes</a:t>
                      </a:r>
                      <a:endParaRPr lang="es-CO" sz="600" b="0" i="0" u="none" strike="noStrike">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ctr"/>
                      <a:r>
                        <a:rPr lang="es-CO" sz="600" u="none" strike="noStrike">
                          <a:effectLst/>
                        </a:rPr>
                        <a:t>Analista de negocio</a:t>
                      </a:r>
                      <a:endParaRPr lang="es-CO" sz="600" b="0" i="0" u="none" strike="noStrike">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ctr"/>
                      <a:r>
                        <a:rPr lang="es-CO" sz="600" u="none" strike="noStrike">
                          <a:effectLst/>
                        </a:rPr>
                        <a:t>ver el reporte de la cantidad de usuarios que ingresaron a la aplicación del último mes</a:t>
                      </a:r>
                      <a:endParaRPr lang="es-CO" sz="600" b="0" i="0" u="none" strike="noStrike">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ctr"/>
                      <a:r>
                        <a:rPr lang="es-CO" sz="600" u="none" strike="noStrike">
                          <a:effectLst/>
                        </a:rPr>
                        <a:t>evaluar el impacto de las campañas de uso de la aplicación y otros factores</a:t>
                      </a:r>
                      <a:endParaRPr lang="es-CO" sz="600" b="0" i="0" u="none" strike="noStrike">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t"/>
                      <a:r>
                        <a:rPr lang="es-CO" sz="600" u="none" strike="noStrike">
                          <a:effectLst/>
                        </a:rPr>
                        <a:t>1. Presentar los resultados del reporte en PDF.</a:t>
                      </a:r>
                      <a:br>
                        <a:rPr lang="es-CO" sz="600" u="none" strike="noStrike">
                          <a:effectLst/>
                        </a:rPr>
                      </a:br>
                      <a:r>
                        <a:rPr lang="es-CO" sz="600" u="none" strike="noStrike">
                          <a:effectLst/>
                        </a:rPr>
                        <a:t>2. Agrupar los resultados por EPS.</a:t>
                      </a:r>
                      <a:br>
                        <a:rPr lang="es-CO" sz="600" u="none" strike="noStrike">
                          <a:effectLst/>
                        </a:rPr>
                      </a:br>
                      <a:r>
                        <a:rPr lang="es-CO" sz="600" u="none" strike="noStrike">
                          <a:effectLst/>
                        </a:rPr>
                        <a:t>3. Mostrar los resultados en orden de mayor a menor por cantidad de usuarios.</a:t>
                      </a:r>
                      <a:endParaRPr lang="es-CO" sz="600" b="0" i="0" u="none" strike="noStrike">
                        <a:solidFill>
                          <a:srgbClr val="000000"/>
                        </a:solidFill>
                        <a:effectLst/>
                        <a:latin typeface="Calibri" panose="020F0502020204030204" pitchFamily="34" charset="0"/>
                      </a:endParaRPr>
                    </a:p>
                  </a:txBody>
                  <a:tcPr marL="5529" marR="5529" marT="5529" marB="26538">
                    <a:solidFill>
                      <a:schemeClr val="bg2"/>
                    </a:solidFill>
                  </a:tcPr>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529" marR="5529" marT="5529" marB="26538" anchor="ctr">
                    <a:solidFill>
                      <a:schemeClr val="bg2"/>
                    </a:solidFill>
                  </a:tcPr>
                </a:tc>
                <a:extLst>
                  <a:ext uri="{0D108BD9-81ED-4DB2-BD59-A6C34878D82A}">
                    <a16:rowId xmlns:a16="http://schemas.microsoft.com/office/drawing/2014/main" val="1305331458"/>
                  </a:ext>
                </a:extLst>
              </a:tr>
              <a:tr h="409130">
                <a:tc>
                  <a:txBody>
                    <a:bodyPr/>
                    <a:lstStyle/>
                    <a:p>
                      <a:pPr algn="l" fontAlgn="ctr"/>
                      <a:r>
                        <a:rPr lang="es-CO" sz="600" u="none" strike="noStrike">
                          <a:effectLst/>
                        </a:rPr>
                        <a:t>Reportes</a:t>
                      </a:r>
                      <a:endParaRPr lang="es-CO" sz="600" b="0" i="0" u="none" strike="noStrike">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ctr"/>
                      <a:r>
                        <a:rPr lang="es-CO" sz="600" u="none" strike="noStrike">
                          <a:effectLst/>
                        </a:rPr>
                        <a:t>Reporte usuarios registrados por rango de fechas</a:t>
                      </a:r>
                      <a:endParaRPr lang="es-CO" sz="600" b="0" i="0" u="none" strike="noStrike">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ctr"/>
                      <a:r>
                        <a:rPr lang="es-CO" sz="600" u="none" strike="noStrike">
                          <a:effectLst/>
                        </a:rPr>
                        <a:t>Analista de negocio</a:t>
                      </a:r>
                      <a:endParaRPr lang="es-CO" sz="600" b="0" i="0" u="none" strike="noStrike">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ctr"/>
                      <a:r>
                        <a:rPr lang="es-CO" sz="600" u="none" strike="noStrike">
                          <a:effectLst/>
                        </a:rPr>
                        <a:t>ver el reporte de usuarios nuevos para el rango de fechas seleccionados</a:t>
                      </a:r>
                      <a:endParaRPr lang="es-CO" sz="600" b="0" i="0" u="none" strike="noStrike">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ctr"/>
                      <a:r>
                        <a:rPr lang="es-CO" sz="600" u="none" strike="noStrike">
                          <a:effectLst/>
                        </a:rPr>
                        <a:t>evaluar el impacto de las campañas de uso de la aplicación y otros factores</a:t>
                      </a:r>
                      <a:endParaRPr lang="es-CO" sz="600" b="0" i="0" u="none" strike="noStrike">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t"/>
                      <a:r>
                        <a:rPr lang="es-CO" sz="600" u="none" strike="noStrike">
                          <a:effectLst/>
                        </a:rPr>
                        <a:t>1. Presentar los resultados del reporte en PDF.</a:t>
                      </a:r>
                      <a:br>
                        <a:rPr lang="es-CO" sz="600" u="none" strike="noStrike">
                          <a:effectLst/>
                        </a:rPr>
                      </a:br>
                      <a:r>
                        <a:rPr lang="es-CO" sz="600" u="none" strike="noStrike">
                          <a:effectLst/>
                        </a:rPr>
                        <a:t>2. Agrupar los resultados por EPS.</a:t>
                      </a:r>
                      <a:br>
                        <a:rPr lang="es-CO" sz="600" u="none" strike="noStrike">
                          <a:effectLst/>
                        </a:rPr>
                      </a:br>
                      <a:r>
                        <a:rPr lang="es-CO" sz="600" u="none" strike="noStrike">
                          <a:effectLst/>
                        </a:rPr>
                        <a:t>3. Mostrar los resultados en orden de mayor a menor por cantidad de usuarios.</a:t>
                      </a:r>
                      <a:endParaRPr lang="es-CO" sz="600" b="0" i="0" u="none" strike="noStrike">
                        <a:solidFill>
                          <a:srgbClr val="000000"/>
                        </a:solidFill>
                        <a:effectLst/>
                        <a:latin typeface="Calibri" panose="020F0502020204030204" pitchFamily="34" charset="0"/>
                      </a:endParaRPr>
                    </a:p>
                  </a:txBody>
                  <a:tcPr marL="5529" marR="5529" marT="5529" marB="26538">
                    <a:solidFill>
                      <a:schemeClr val="bg2"/>
                    </a:solidFill>
                  </a:tcPr>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529" marR="5529" marT="5529" marB="26538" anchor="ctr">
                    <a:solidFill>
                      <a:schemeClr val="bg2"/>
                    </a:solidFill>
                  </a:tcPr>
                </a:tc>
                <a:extLst>
                  <a:ext uri="{0D108BD9-81ED-4DB2-BD59-A6C34878D82A}">
                    <a16:rowId xmlns:a16="http://schemas.microsoft.com/office/drawing/2014/main" val="2946588147"/>
                  </a:ext>
                </a:extLst>
              </a:tr>
              <a:tr h="447831">
                <a:tc>
                  <a:txBody>
                    <a:bodyPr/>
                    <a:lstStyle/>
                    <a:p>
                      <a:pPr algn="l" fontAlgn="ctr"/>
                      <a:r>
                        <a:rPr lang="es-CO" sz="600" u="none" strike="noStrike">
                          <a:effectLst/>
                        </a:rPr>
                        <a:t>Reportes</a:t>
                      </a:r>
                      <a:endParaRPr lang="es-CO" sz="600" b="0" i="0" u="none" strike="noStrike">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ctr"/>
                      <a:r>
                        <a:rPr lang="es-CO" sz="600" u="none" strike="noStrike">
                          <a:effectLst/>
                        </a:rPr>
                        <a:t>Reporte de ingresos por rango de fechas</a:t>
                      </a:r>
                      <a:endParaRPr lang="es-CO" sz="600" b="0" i="0" u="none" strike="noStrike">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ctr"/>
                      <a:r>
                        <a:rPr lang="es-CO" sz="600" u="none" strike="noStrike">
                          <a:effectLst/>
                        </a:rPr>
                        <a:t>Analista de negocio</a:t>
                      </a:r>
                      <a:endParaRPr lang="es-CO" sz="600" b="0" i="0" u="none" strike="noStrike">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ctr"/>
                      <a:r>
                        <a:rPr lang="es-CO" sz="600" u="none" strike="noStrike">
                          <a:effectLst/>
                        </a:rPr>
                        <a:t>ver el reporte de la cantidad de usuarios que ingresaron a la aplicación para el rango de fecha seleccionado</a:t>
                      </a:r>
                      <a:endParaRPr lang="es-CO" sz="600" b="0" i="0" u="none" strike="noStrike">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ctr"/>
                      <a:r>
                        <a:rPr lang="es-CO" sz="600" u="none" strike="noStrike">
                          <a:effectLst/>
                        </a:rPr>
                        <a:t>evaluar el impacto de las campañas de uso de la aplicación y otros factores</a:t>
                      </a:r>
                      <a:endParaRPr lang="es-CO" sz="600" b="0" i="0" u="none" strike="noStrike">
                        <a:solidFill>
                          <a:srgbClr val="000000"/>
                        </a:solidFill>
                        <a:effectLst/>
                        <a:latin typeface="Calibri" panose="020F0502020204030204" pitchFamily="34" charset="0"/>
                      </a:endParaRPr>
                    </a:p>
                  </a:txBody>
                  <a:tcPr marL="5529" marR="5529" marT="5529" marB="26538" anchor="ctr">
                    <a:solidFill>
                      <a:schemeClr val="bg2"/>
                    </a:solidFill>
                  </a:tcPr>
                </a:tc>
                <a:tc>
                  <a:txBody>
                    <a:bodyPr/>
                    <a:lstStyle/>
                    <a:p>
                      <a:pPr algn="l" fontAlgn="t"/>
                      <a:r>
                        <a:rPr lang="es-CO" sz="600" u="none" strike="noStrike">
                          <a:effectLst/>
                        </a:rPr>
                        <a:t>1. Presentar los resultados del reporte en PDF.</a:t>
                      </a:r>
                      <a:br>
                        <a:rPr lang="es-CO" sz="600" u="none" strike="noStrike">
                          <a:effectLst/>
                        </a:rPr>
                      </a:br>
                      <a:r>
                        <a:rPr lang="es-CO" sz="600" u="none" strike="noStrike">
                          <a:effectLst/>
                        </a:rPr>
                        <a:t>2. Agrupar los resultados por EPS.</a:t>
                      </a:r>
                      <a:br>
                        <a:rPr lang="es-CO" sz="600" u="none" strike="noStrike">
                          <a:effectLst/>
                        </a:rPr>
                      </a:br>
                      <a:r>
                        <a:rPr lang="es-CO" sz="600" u="none" strike="noStrike">
                          <a:effectLst/>
                        </a:rPr>
                        <a:t>3. Mostrar los resultados en orden de mayor a menor por cantidad de usuarios.</a:t>
                      </a:r>
                      <a:endParaRPr lang="es-CO" sz="600" b="0" i="0" u="none" strike="noStrike">
                        <a:solidFill>
                          <a:srgbClr val="000000"/>
                        </a:solidFill>
                        <a:effectLst/>
                        <a:latin typeface="Calibri" panose="020F0502020204030204" pitchFamily="34" charset="0"/>
                      </a:endParaRPr>
                    </a:p>
                  </a:txBody>
                  <a:tcPr marL="5529" marR="5529" marT="5529" marB="26538">
                    <a:solidFill>
                      <a:schemeClr val="bg2"/>
                    </a:solidFill>
                  </a:tcPr>
                </a:tc>
                <a:tc>
                  <a:txBody>
                    <a:bodyPr/>
                    <a:lstStyle/>
                    <a:p>
                      <a:pPr algn="r" fontAlgn="ctr"/>
                      <a:r>
                        <a:rPr lang="es-CO" sz="600" u="none" strike="noStrike">
                          <a:effectLst/>
                        </a:rPr>
                        <a:t>5</a:t>
                      </a:r>
                      <a:endParaRPr lang="es-CO" sz="600" b="0" i="0" u="none" strike="noStrike">
                        <a:solidFill>
                          <a:srgbClr val="000000"/>
                        </a:solidFill>
                        <a:effectLst/>
                        <a:latin typeface="Calibri" panose="020F0502020204030204" pitchFamily="34" charset="0"/>
                      </a:endParaRPr>
                    </a:p>
                  </a:txBody>
                  <a:tcPr marL="5529" marR="5529" marT="5529" marB="26538" anchor="ctr">
                    <a:solidFill>
                      <a:schemeClr val="bg2"/>
                    </a:solidFill>
                  </a:tcPr>
                </a:tc>
                <a:extLst>
                  <a:ext uri="{0D108BD9-81ED-4DB2-BD59-A6C34878D82A}">
                    <a16:rowId xmlns:a16="http://schemas.microsoft.com/office/drawing/2014/main" val="1578290682"/>
                  </a:ext>
                </a:extLst>
              </a:tr>
            </a:tbl>
          </a:graphicData>
        </a:graphic>
      </p:graphicFrame>
    </p:spTree>
    <p:extLst>
      <p:ext uri="{BB962C8B-B14F-4D97-AF65-F5344CB8AC3E}">
        <p14:creationId xmlns:p14="http://schemas.microsoft.com/office/powerpoint/2010/main" val="3523695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F09489-B302-904B-9FEF-E959943C2B61}"/>
              </a:ext>
            </a:extLst>
          </p:cNvPr>
          <p:cNvSpPr>
            <a:spLocks noGrp="1"/>
          </p:cNvSpPr>
          <p:nvPr>
            <p:ph type="ctrTitle"/>
          </p:nvPr>
        </p:nvSpPr>
        <p:spPr/>
        <p:txBody>
          <a:bodyPr/>
          <a:lstStyle/>
          <a:p>
            <a:r>
              <a:rPr lang="es-ES_tradnl"/>
              <a:t>Diagrama de Clases</a:t>
            </a:r>
          </a:p>
        </p:txBody>
      </p:sp>
      <p:sp>
        <p:nvSpPr>
          <p:cNvPr id="3" name="Título 2">
            <a:extLst>
              <a:ext uri="{FF2B5EF4-FFF2-40B4-BE49-F238E27FC236}">
                <a16:creationId xmlns:a16="http://schemas.microsoft.com/office/drawing/2014/main" id="{878D9276-12D9-D747-86B6-1FF7AE1AFF00}"/>
              </a:ext>
            </a:extLst>
          </p:cNvPr>
          <p:cNvSpPr>
            <a:spLocks noGrp="1"/>
          </p:cNvSpPr>
          <p:nvPr>
            <p:ph type="title" idx="2"/>
          </p:nvPr>
        </p:nvSpPr>
        <p:spPr/>
        <p:txBody>
          <a:bodyPr/>
          <a:lstStyle/>
          <a:p>
            <a:r>
              <a:rPr lang="es-ES_tradnl"/>
              <a:t>03</a:t>
            </a:r>
          </a:p>
        </p:txBody>
      </p:sp>
      <p:sp>
        <p:nvSpPr>
          <p:cNvPr id="4" name="Subtítulo 3">
            <a:extLst>
              <a:ext uri="{FF2B5EF4-FFF2-40B4-BE49-F238E27FC236}">
                <a16:creationId xmlns:a16="http://schemas.microsoft.com/office/drawing/2014/main" id="{59ABB990-8E33-594A-9695-9948EB8DF0FA}"/>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407584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870650" y="1296600"/>
            <a:ext cx="6919200" cy="2719140"/>
          </a:xfrm>
          <a:prstGeom prst="rect">
            <a:avLst/>
          </a:prstGeom>
        </p:spPr>
        <p:txBody>
          <a:bodyPr spcFirstLastPara="1" wrap="square" lIns="91425" tIns="91425" rIns="91425" bIns="91425" anchor="t" anchorCtr="0">
            <a:noAutofit/>
          </a:bodyPr>
          <a:lstStyle/>
          <a:p>
            <a:pPr marL="914400" indent="-228600" algn="just">
              <a:buNone/>
            </a:pPr>
            <a:r>
              <a:rPr lang="es-MX" err="1"/>
              <a:t>SiMed</a:t>
            </a:r>
            <a:r>
              <a:rPr lang="es-MX"/>
              <a:t> es una aplicación Web que permite la localización de los centros médicos más cercanos a los usuarios de Bogotá, además permite la selección de especialidades y centros médicos con mayor disponibilidad de atención, algunas características son:</a:t>
            </a:r>
            <a:r>
              <a:rPr lang="en"/>
              <a:t> </a:t>
            </a:r>
          </a:p>
          <a:p>
            <a:pPr marL="914400" lvl="0" indent="-228600" algn="l" rtl="0">
              <a:lnSpc>
                <a:spcPct val="100000"/>
              </a:lnSpc>
              <a:spcBef>
                <a:spcPts val="1600"/>
              </a:spcBef>
              <a:spcAft>
                <a:spcPts val="0"/>
              </a:spcAft>
              <a:buNone/>
            </a:pPr>
            <a:endParaRPr/>
          </a:p>
          <a:p>
            <a:pPr marL="457200" lvl="0" indent="-298450" algn="l" rtl="0">
              <a:spcBef>
                <a:spcPts val="0"/>
              </a:spcBef>
              <a:spcAft>
                <a:spcPts val="0"/>
              </a:spcAft>
              <a:buSzPts val="1100"/>
              <a:buFont typeface="Arial"/>
              <a:buAutoNum type="arabicPeriod"/>
            </a:pPr>
            <a:r>
              <a:rPr lang="en" err="1"/>
              <a:t>Alianzas</a:t>
            </a:r>
            <a:r>
              <a:rPr lang="en"/>
              <a:t> con EPS y </a:t>
            </a:r>
            <a:r>
              <a:rPr lang="en" err="1"/>
              <a:t>centros</a:t>
            </a:r>
            <a:r>
              <a:rPr lang="en"/>
              <a:t> </a:t>
            </a:r>
            <a:r>
              <a:rPr lang="en" err="1"/>
              <a:t>médicos</a:t>
            </a:r>
            <a:r>
              <a:rPr lang="en"/>
              <a:t> </a:t>
            </a:r>
            <a:r>
              <a:rPr lang="en" err="1"/>
              <a:t>dependientes</a:t>
            </a:r>
            <a:r>
              <a:rPr lang="en"/>
              <a:t>.</a:t>
            </a:r>
            <a:endParaRPr/>
          </a:p>
          <a:p>
            <a:pPr marL="457200" lvl="0" indent="-298450" algn="l" rtl="0">
              <a:spcBef>
                <a:spcPts val="0"/>
              </a:spcBef>
              <a:spcAft>
                <a:spcPts val="0"/>
              </a:spcAft>
              <a:buSzPts val="1100"/>
              <a:buFont typeface="Arial"/>
              <a:buAutoNum type="arabicPeriod"/>
            </a:pPr>
            <a:r>
              <a:rPr lang="es-CO"/>
              <a:t>S</a:t>
            </a:r>
            <a:r>
              <a:rPr lang="en" err="1"/>
              <a:t>elección</a:t>
            </a:r>
            <a:r>
              <a:rPr lang="en"/>
              <a:t> de </a:t>
            </a:r>
            <a:r>
              <a:rPr lang="en" err="1"/>
              <a:t>especialidades</a:t>
            </a:r>
            <a:r>
              <a:rPr lang="en"/>
              <a:t> </a:t>
            </a:r>
            <a:r>
              <a:rPr lang="en" err="1"/>
              <a:t>médicas</a:t>
            </a:r>
            <a:r>
              <a:rPr lang="en"/>
              <a:t>.</a:t>
            </a:r>
            <a:endParaRPr/>
          </a:p>
          <a:p>
            <a:pPr indent="-298450">
              <a:buSzPts val="1100"/>
              <a:buFont typeface="Arial"/>
              <a:buAutoNum type="arabicPeriod"/>
            </a:pPr>
            <a:r>
              <a:rPr lang="en" err="1"/>
              <a:t>Coincidencia</a:t>
            </a:r>
            <a:r>
              <a:rPr lang="en"/>
              <a:t> entre </a:t>
            </a:r>
            <a:r>
              <a:rPr lang="en" err="1"/>
              <a:t>ubicación</a:t>
            </a:r>
            <a:r>
              <a:rPr lang="en"/>
              <a:t> </a:t>
            </a:r>
            <a:r>
              <a:rPr lang="en" err="1"/>
              <a:t>aproximada</a:t>
            </a:r>
            <a:r>
              <a:rPr lang="en"/>
              <a:t> de </a:t>
            </a:r>
            <a:r>
              <a:rPr lang="en" err="1"/>
              <a:t>usuarios</a:t>
            </a:r>
            <a:r>
              <a:rPr lang="en"/>
              <a:t> y </a:t>
            </a:r>
            <a:r>
              <a:rPr lang="en" err="1"/>
              <a:t>lugares</a:t>
            </a:r>
            <a:r>
              <a:rPr lang="en"/>
              <a:t> de </a:t>
            </a:r>
            <a:r>
              <a:rPr lang="en" err="1"/>
              <a:t>atención</a:t>
            </a:r>
            <a:r>
              <a:rPr lang="en"/>
              <a:t> </a:t>
            </a:r>
            <a:r>
              <a:rPr lang="en" err="1"/>
              <a:t>médica</a:t>
            </a:r>
            <a:r>
              <a:rPr lang="en"/>
              <a:t>.</a:t>
            </a:r>
            <a:r>
              <a:rPr lang="en">
                <a:solidFill>
                  <a:schemeClr val="lt2"/>
                </a:solidFill>
              </a:rPr>
              <a:t>.</a:t>
            </a:r>
            <a:r>
              <a:rPr lang="en" b="1">
                <a:uFill>
                  <a:noFill/>
                </a:uFill>
                <a:latin typeface="Roboto Condensed"/>
                <a:sym typeface="Roboto Condensed"/>
                <a:hlinkClick r:id="" action="ppaction://noaction"/>
              </a:rPr>
              <a:t> </a:t>
            </a:r>
            <a:endParaRPr b="1">
              <a:latin typeface="Roboto Condensed"/>
              <a:ea typeface="Roboto Condensed"/>
              <a:cs typeface="Roboto Condensed"/>
              <a:sym typeface="Roboto Condensed"/>
            </a:endParaRPr>
          </a:p>
          <a:p>
            <a:pPr marL="457200" lvl="0" indent="-298450" algn="l" rtl="0">
              <a:spcBef>
                <a:spcPts val="0"/>
              </a:spcBef>
              <a:spcAft>
                <a:spcPts val="0"/>
              </a:spcAft>
              <a:buSzPts val="1100"/>
              <a:buFont typeface="Arial"/>
              <a:buAutoNum type="arabicPeriod"/>
            </a:pPr>
            <a:r>
              <a:rPr lang="es-MX"/>
              <a:t>Administración de módulos</a:t>
            </a:r>
            <a:endParaRPr/>
          </a:p>
          <a:p>
            <a:pPr marL="0" lvl="0" indent="0" algn="l" rtl="0">
              <a:spcBef>
                <a:spcPts val="1600"/>
              </a:spcBef>
              <a:spcAft>
                <a:spcPts val="0"/>
              </a:spcAft>
              <a:buNone/>
            </a:pPr>
            <a:endParaRPr>
              <a:solidFill>
                <a:schemeClr val="dk1"/>
              </a:solidFill>
            </a:endParaRPr>
          </a:p>
          <a:p>
            <a:pPr marL="0" lvl="0" indent="0" algn="l" rtl="0">
              <a:spcBef>
                <a:spcPts val="1600"/>
              </a:spcBef>
              <a:spcAft>
                <a:spcPts val="1600"/>
              </a:spcAft>
              <a:buNone/>
            </a:pPr>
            <a:endParaRPr/>
          </a:p>
        </p:txBody>
      </p:sp>
      <p:sp>
        <p:nvSpPr>
          <p:cNvPr id="144" name="Google Shape;144;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a:t>Sistema de información de citas </a:t>
            </a:r>
            <a:r>
              <a:rPr lang="es-CO"/>
              <a:t>médicas </a:t>
            </a:r>
            <a:r>
              <a:rPr lang="es-MX" err="1"/>
              <a:t>SiMed</a:t>
            </a:r>
          </a:p>
          <a:p>
            <a:pPr marL="0" lvl="0" indent="0" algn="ctr"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Diagrama&#10;&#10;Descripción generada automáticamente">
            <a:extLst>
              <a:ext uri="{FF2B5EF4-FFF2-40B4-BE49-F238E27FC236}">
                <a16:creationId xmlns:a16="http://schemas.microsoft.com/office/drawing/2014/main" id="{554D55FD-B04C-4341-B4D3-AE4EB62CAD70}"/>
              </a:ext>
            </a:extLst>
          </p:cNvPr>
          <p:cNvPicPr>
            <a:picLocks noChangeAspect="1"/>
          </p:cNvPicPr>
          <p:nvPr/>
        </p:nvPicPr>
        <p:blipFill>
          <a:blip r:embed="rId2"/>
          <a:stretch>
            <a:fillRect/>
          </a:stretch>
        </p:blipFill>
        <p:spPr>
          <a:xfrm>
            <a:off x="920750" y="342900"/>
            <a:ext cx="7302500" cy="4457700"/>
          </a:xfrm>
          <a:prstGeom prst="rect">
            <a:avLst/>
          </a:prstGeom>
        </p:spPr>
      </p:pic>
    </p:spTree>
    <p:extLst>
      <p:ext uri="{BB962C8B-B14F-4D97-AF65-F5344CB8AC3E}">
        <p14:creationId xmlns:p14="http://schemas.microsoft.com/office/powerpoint/2010/main" val="13926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39601 0.17531 L 0.1526 0.17531 " pathEditMode="relative" ptsTypes="AA">
                                      <p:cBhvr>
                                        <p:cTn id="6" dur="2000" fill="hold"/>
                                        <p:tgtEl>
                                          <p:spTgt spid="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6"/>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39427 0.17377 L -0.14062 0.17377 " pathEditMode="relative" ptsTypes="AA">
                                      <p:cBhvr>
                                        <p:cTn id="14" dur="2000" fill="hold"/>
                                        <p:tgtEl>
                                          <p:spTgt spid="6"/>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39878 -0.13611 L 0.15122 -0.13611 " pathEditMode="relative" ptsTypes="AA">
                                      <p:cBhvr>
                                        <p:cTn id="18"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CE87AA-AB24-0648-91C8-35D3FE2954E6}"/>
              </a:ext>
            </a:extLst>
          </p:cNvPr>
          <p:cNvSpPr>
            <a:spLocks noGrp="1"/>
          </p:cNvSpPr>
          <p:nvPr>
            <p:ph type="ctrTitle"/>
          </p:nvPr>
        </p:nvSpPr>
        <p:spPr/>
        <p:txBody>
          <a:bodyPr/>
          <a:lstStyle/>
          <a:p>
            <a:r>
              <a:rPr lang="es-ES_tradnl"/>
              <a:t>Diagrama de E-R</a:t>
            </a:r>
          </a:p>
        </p:txBody>
      </p:sp>
      <p:sp>
        <p:nvSpPr>
          <p:cNvPr id="3" name="Título 2">
            <a:extLst>
              <a:ext uri="{FF2B5EF4-FFF2-40B4-BE49-F238E27FC236}">
                <a16:creationId xmlns:a16="http://schemas.microsoft.com/office/drawing/2014/main" id="{7CB479E8-E3BC-6743-80BC-A50F78CE8A60}"/>
              </a:ext>
            </a:extLst>
          </p:cNvPr>
          <p:cNvSpPr>
            <a:spLocks noGrp="1"/>
          </p:cNvSpPr>
          <p:nvPr>
            <p:ph type="title" idx="2"/>
          </p:nvPr>
        </p:nvSpPr>
        <p:spPr/>
        <p:txBody>
          <a:bodyPr/>
          <a:lstStyle/>
          <a:p>
            <a:r>
              <a:rPr lang="es-ES_tradnl"/>
              <a:t>04</a:t>
            </a:r>
          </a:p>
        </p:txBody>
      </p:sp>
      <p:sp>
        <p:nvSpPr>
          <p:cNvPr id="4" name="Subtítulo 3">
            <a:extLst>
              <a:ext uri="{FF2B5EF4-FFF2-40B4-BE49-F238E27FC236}">
                <a16:creationId xmlns:a16="http://schemas.microsoft.com/office/drawing/2014/main" id="{2CDE65BA-0619-8B4A-999D-064E4BE77F5E}"/>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2086196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Captura de pantalla de un celular&#10;&#10;Descripción generada automáticamente">
            <a:extLst>
              <a:ext uri="{FF2B5EF4-FFF2-40B4-BE49-F238E27FC236}">
                <a16:creationId xmlns:a16="http://schemas.microsoft.com/office/drawing/2014/main" id="{76DFCF9E-85CD-3A4B-902D-6D6CEB81AE0A}"/>
              </a:ext>
            </a:extLst>
          </p:cNvPr>
          <p:cNvPicPr>
            <a:picLocks noChangeAspect="1"/>
          </p:cNvPicPr>
          <p:nvPr/>
        </p:nvPicPr>
        <p:blipFill>
          <a:blip r:embed="rId2"/>
          <a:stretch>
            <a:fillRect/>
          </a:stretch>
        </p:blipFill>
        <p:spPr>
          <a:xfrm>
            <a:off x="0" y="19936"/>
            <a:ext cx="9144000" cy="5103628"/>
          </a:xfrm>
          <a:prstGeom prst="rect">
            <a:avLst/>
          </a:prstGeom>
        </p:spPr>
      </p:pic>
    </p:spTree>
    <p:extLst>
      <p:ext uri="{BB962C8B-B14F-4D97-AF65-F5344CB8AC3E}">
        <p14:creationId xmlns:p14="http://schemas.microsoft.com/office/powerpoint/2010/main" val="273337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49427 -0.48333 L -0.49427 -0.48302 C -0.48924 -0.47654 -0.48524 -0.46636 -0.47917 -0.46296 C -0.47465 -0.46019 -0.475 -0.4608 -0.46997 -0.45463 C -0.46788 -0.45216 -0.46615 -0.44877 -0.46406 -0.4463 C -0.46042 -0.44198 -0.45937 -0.44198 -0.45503 -0.44012 C -0.45295 -0.43796 -0.45104 -0.4358 -0.44896 -0.43395 C -0.44757 -0.43241 -0.44601 -0.43117 -0.44427 -0.42963 C -0.44306 -0.4287 -0.44219 -0.42685 -0.44097 -0.42562 C -0.43976 -0.42469 -0.43854 -0.42469 -0.43733 -0.42377 C -0.43559 -0.4216 -0.43351 -0.41914 -0.4316 -0.41728 C -0.43056 -0.41636 -0.42934 -0.41605 -0.42812 -0.41543 C -0.42483 -0.41265 -0.42205 -0.40926 -0.41892 -0.4071 C -0.40174 -0.39475 -0.42309 -0.41019 -0.40851 -0.39877 C -0.40642 -0.39722 -0.40434 -0.3963 -0.40243 -0.39475 C -0.40122 -0.39352 -0.40017 -0.39167 -0.39896 -0.39043 C -0.39549 -0.38735 -0.39219 -0.38519 -0.38872 -0.3821 C -0.38698 -0.38086 -0.38559 -0.37932 -0.38385 -0.3784 C -0.37674 -0.37222 -0.37726 -0.37438 -0.36892 -0.36574 C -0.36597 -0.36265 -0.36181 -0.35772 -0.35833 -0.35525 C -0.35608 -0.3537 -0.35347 -0.35309 -0.35122 -0.35154 C -0.34931 -0.35 -0.34757 -0.34691 -0.34566 -0.34537 C -0.3434 -0.3429 -0.34097 -0.34074 -0.33854 -0.33889 C -0.33507 -0.3358 -0.33038 -0.33426 -0.32691 -0.33056 C -0.325 -0.3284 -0.32309 -0.32623 -0.32118 -0.32438 C -0.31962 -0.32284 -0.31788 -0.32191 -0.31649 -0.32006 C -0.31372 -0.31728 -0.30434 -0.30525 -0.30017 -0.30154 C -0.29774 -0.29969 -0.29531 -0.29784 -0.29358 -0.29537 C -0.2908 -0.29321 -0.28889 -0.28981 -0.28646 -0.28704 C -0.28524 -0.2858 -0.28403 -0.28426 -0.28299 -0.28302 C -0.27951 -0.28025 -0.27622 -0.27809 -0.27344 -0.27469 C -0.26858 -0.26975 -0.27118 -0.2713 -0.26528 -0.26852 C -0.26389 -0.26698 -0.2592 -0.2608 -0.25712 -0.25833 C -0.25434 -0.25525 -0.25104 -0.25216 -0.24774 -0.25 C -0.24601 -0.24846 -0.24375 -0.24815 -0.24236 -0.24568 C -0.23802 -0.24198 -0.23455 -0.23642 -0.23056 -0.23333 C -0.2276 -0.2321 -0.22483 -0.22963 -0.22222 -0.22716 C -0.20781 -0.2142 -0.21667 -0.21944 -0.20712 -0.21481 C -0.20434 -0.21265 -0.20191 -0.20957 -0.19896 -0.2071 C -0.19392 -0.20216 -0.18872 -0.19877 -0.18403 -0.19444 C -0.1816 -0.19167 -0.17934 -0.18796 -0.17691 -0.1858 C -0.17465 -0.18488 -0.17222 -0.18333 -0.16979 -0.18179 C -0.16736 -0.17994 -0.16493 -0.17809 -0.16181 -0.17562 C -0.15937 -0.17346 -0.15694 -0.17191 -0.15469 -0.16944 C -0.15226 -0.16698 -0.15069 -0.16327 -0.14826 -0.16111 C -0.14583 -0.15926 -0.14323 -0.15864 -0.14097 -0.15679 C -0.13611 -0.15309 -0.13125 -0.14938 -0.12691 -0.14444 C -0.12483 -0.14259 -0.12309 -0.14012 -0.12118 -0.13827 C -0.11875 -0.13642 -0.11632 -0.13611 -0.11424 -0.13426 C -0.11198 -0.13241 -0.11024 -0.12994 -0.10816 -0.12809 C -0.10608 -0.12593 -0.10365 -0.12377 -0.10122 -0.12191 C -0.09097 -0.11358 -0.09635 -0.12099 -0.08142 -0.10525 L -0.06424 -0.08673 C -0.06024 -0.08241 -0.05694 -0.07685 -0.05243 -0.07438 C -0.05 -0.07284 -0.04757 -0.07222 -0.04549 -0.07006 C -0.01597 -0.0429 -0.03628 -0.0608 -0.02326 -0.04568 C -0.02135 -0.04352 -0.01962 -0.04136 -0.01753 -0.03951 C -0.01597 -0.03735 -0.01441 -0.03488 -0.01302 -0.03333 C -0.01181 -0.03148 -0.01059 -0.03056 -0.00937 -0.0287 C -0.00781 -0.02716 -0.0066 -0.02438 -0.00469 -0.02253 C -0.00174 -0.01944 0.00156 -0.01698 0.00451 -0.0142 C 0.00608 -0.01296 0.00799 -0.01265 0.0092 -0.01019 C 0.01042 -0.00802 0.01128 -0.00586 0.0125 -0.00401 C 0.01667 0.00031 0.0224 0.0037 0.02674 0.00833 L 0.04531 0.02685 C 0.04757 0.02901 0.05 0.03086 0.05226 0.03302 C 0.05642 0.03796 0.06042 0.04383 0.06493 0.04753 C 0.0691 0.05093 0.07378 0.0537 0.07795 0.05772 C 0.08438 0.06451 0.0901 0.07346 0.09653 0.08086 C 0.09948 0.08426 0.10243 0.08765 0.10556 0.09105 C 0.10972 0.09537 0.11406 0.09815 0.11736 0.1034 C 0.12066 0.10895 0.12396 0.11451 0.12795 0.12006 C 0.1316 0.12531 0.13576 0.12932 0.13941 0.13426 C 0.14306 0.1392 0.14618 0.14537 0.14983 0.15093 C 0.15486 0.15833 0.16042 0.16358 0.16493 0.1716 C 0.16771 0.17654 0.17014 0.1821 0.17309 0.18611 C 0.18038 0.19537 0.18802 0.2037 0.19653 0.21111 C 0.20035 0.21451 0.20399 0.21883 0.20799 0.2213 C 0.21163 0.22346 0.2158 0.22469 0.21858 0.22963 C 0.22118 0.23426 0.22378 0.2429 0.22552 0.24815 C 0.22917 0.25833 0.23247 0.26327 0.23247 0.27932 L 0.23247 0.29969 " pathEditMode="relative" rAng="0" ptsTypes="AAAAAAAAAAAAAAAAAAAAAAAAAAAAAAAAAAAAAAAAAAAAAAAAAAAAAAAAAAAAAAAAAAAAAAAAAAAAAAAAAA">
                                      <p:cBhvr>
                                        <p:cTn id="6" dur="2000" fill="hold"/>
                                        <p:tgtEl>
                                          <p:spTgt spid="9"/>
                                        </p:tgtEl>
                                        <p:attrNameLst>
                                          <p:attrName>ppt_x</p:attrName>
                                          <p:attrName>ppt_y</p:attrName>
                                        </p:attrNameLst>
                                      </p:cBhvr>
                                      <p:rCtr x="36337" y="39136"/>
                                    </p:animMotion>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9"/>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938 -0.4071 L 0 0.28549 " pathEditMode="relative" rAng="0" ptsTypes="AA">
                                      <p:cBhvr>
                                        <p:cTn id="14" dur="2000" fill="hold"/>
                                        <p:tgtEl>
                                          <p:spTgt spid="9"/>
                                        </p:tgtEl>
                                        <p:attrNameLst>
                                          <p:attrName>ppt_x</p:attrName>
                                          <p:attrName>ppt_y</p:attrName>
                                        </p:attrNameLst>
                                      </p:cBhvr>
                                      <p:rCtr x="-469" y="34630"/>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30226 -0.18179 L -0.31632 0.33735 " pathEditMode="relative" ptsTypes="AA">
                                      <p:cBhvr>
                                        <p:cTn id="18" dur="2000" fill="hold"/>
                                        <p:tgtEl>
                                          <p:spTgt spid="9"/>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0.35573 0.38673 L 0.35573 -0.21667 " pathEditMode="relative" ptsTypes="AA">
                                      <p:cBhvr>
                                        <p:cTn id="22"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242D47-8802-CB45-A554-34F2767D9BEF}"/>
              </a:ext>
            </a:extLst>
          </p:cNvPr>
          <p:cNvSpPr>
            <a:spLocks noGrp="1"/>
          </p:cNvSpPr>
          <p:nvPr>
            <p:ph type="ctrTitle"/>
          </p:nvPr>
        </p:nvSpPr>
        <p:spPr/>
        <p:txBody>
          <a:bodyPr/>
          <a:lstStyle/>
          <a:p>
            <a:r>
              <a:rPr lang="es-ES_tradnl"/>
              <a:t>Diagrama de Componentes</a:t>
            </a:r>
          </a:p>
        </p:txBody>
      </p:sp>
      <p:sp>
        <p:nvSpPr>
          <p:cNvPr id="3" name="Título 2">
            <a:extLst>
              <a:ext uri="{FF2B5EF4-FFF2-40B4-BE49-F238E27FC236}">
                <a16:creationId xmlns:a16="http://schemas.microsoft.com/office/drawing/2014/main" id="{BCE4B934-7877-ED41-9920-C5AF8C32710A}"/>
              </a:ext>
            </a:extLst>
          </p:cNvPr>
          <p:cNvSpPr>
            <a:spLocks noGrp="1"/>
          </p:cNvSpPr>
          <p:nvPr>
            <p:ph type="title" idx="2"/>
          </p:nvPr>
        </p:nvSpPr>
        <p:spPr/>
        <p:txBody>
          <a:bodyPr/>
          <a:lstStyle/>
          <a:p>
            <a:r>
              <a:rPr lang="es-ES_tradnl"/>
              <a:t>05</a:t>
            </a:r>
          </a:p>
        </p:txBody>
      </p:sp>
      <p:sp>
        <p:nvSpPr>
          <p:cNvPr id="4" name="Subtítulo 3">
            <a:extLst>
              <a:ext uri="{FF2B5EF4-FFF2-40B4-BE49-F238E27FC236}">
                <a16:creationId xmlns:a16="http://schemas.microsoft.com/office/drawing/2014/main" id="{D70BAE3C-A2BD-7C4F-8F06-CDC893934360}"/>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21767651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10;&#10;Descripción generada automáticamente">
            <a:extLst>
              <a:ext uri="{FF2B5EF4-FFF2-40B4-BE49-F238E27FC236}">
                <a16:creationId xmlns:a16="http://schemas.microsoft.com/office/drawing/2014/main" id="{8CC38439-7EA4-B043-959D-4C3428B9CD2D}"/>
              </a:ext>
            </a:extLst>
          </p:cNvPr>
          <p:cNvPicPr>
            <a:picLocks noChangeAspect="1"/>
          </p:cNvPicPr>
          <p:nvPr/>
        </p:nvPicPr>
        <p:blipFill>
          <a:blip r:embed="rId2"/>
          <a:stretch>
            <a:fillRect/>
          </a:stretch>
        </p:blipFill>
        <p:spPr>
          <a:xfrm>
            <a:off x="0" y="1122540"/>
            <a:ext cx="9144000" cy="2898420"/>
          </a:xfrm>
          <a:prstGeom prst="rect">
            <a:avLst/>
          </a:prstGeom>
        </p:spPr>
      </p:pic>
    </p:spTree>
    <p:extLst>
      <p:ext uri="{BB962C8B-B14F-4D97-AF65-F5344CB8AC3E}">
        <p14:creationId xmlns:p14="http://schemas.microsoft.com/office/powerpoint/2010/main" val="130141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5 -0.11975 L 0.38368 -0.11975 " pathEditMode="relative" rAng="0" ptsTypes="AA">
                                      <p:cBhvr>
                                        <p:cTn id="6" dur="2000" fill="hold"/>
                                        <p:tgtEl>
                                          <p:spTgt spid="3"/>
                                        </p:tgtEl>
                                        <p:attrNameLst>
                                          <p:attrName>ppt_x</p:attrName>
                                          <p:attrName>ppt_y</p:attrName>
                                        </p:attrNameLst>
                                      </p:cBhvr>
                                      <p:rCtr x="44184" y="0"/>
                                    </p:animMotion>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3"/>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5 -0.03704 L 0.04878 -0.02253 " pathEditMode="relative" rAng="0" ptsTypes="AA">
                                      <p:cBhvr>
                                        <p:cTn id="14" dur="2000" fill="hold"/>
                                        <p:tgtEl>
                                          <p:spTgt spid="3"/>
                                        </p:tgtEl>
                                        <p:attrNameLst>
                                          <p:attrName>ppt_x</p:attrName>
                                          <p:attrName>ppt_y</p:attrName>
                                        </p:attrNameLst>
                                      </p:cBhvr>
                                      <p:rCtr x="27431" y="710"/>
                                    </p:animMotion>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3"/>
                                        </p:tgtEl>
                                      </p:cBhvr>
                                      <p:by x="150000" y="150000"/>
                                    </p:animScale>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0.5 -0.08025 L -0.20469 -0.08025 " pathEditMode="relative" rAng="0" ptsTypes="AA">
                                      <p:cBhvr>
                                        <p:cTn id="22" dur="2000" fill="hold"/>
                                        <p:tgtEl>
                                          <p:spTgt spid="3"/>
                                        </p:tgtEl>
                                        <p:attrNameLst>
                                          <p:attrName>ppt_x</p:attrName>
                                          <p:attrName>ppt_y</p:attrName>
                                        </p:attrNameLst>
                                      </p:cBhvr>
                                      <p:rCtr x="14757" y="0"/>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47101 -0.05556 L -0.52448 -0.05556 " pathEditMode="relative" rAng="0" ptsTypes="AA">
                                      <p:cBhvr>
                                        <p:cTn id="26" dur="2000" fill="hold"/>
                                        <p:tgtEl>
                                          <p:spTgt spid="3"/>
                                        </p:tgtEl>
                                        <p:attrNameLst>
                                          <p:attrName>ppt_x</p:attrName>
                                          <p:attrName>ppt_y</p:attrName>
                                        </p:attrNameLst>
                                      </p:cBhvr>
                                      <p:rCtr x="-497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7A2C88-BB72-5648-88DA-9077E055A598}"/>
              </a:ext>
            </a:extLst>
          </p:cNvPr>
          <p:cNvSpPr>
            <a:spLocks noGrp="1"/>
          </p:cNvSpPr>
          <p:nvPr>
            <p:ph type="ctrTitle"/>
          </p:nvPr>
        </p:nvSpPr>
        <p:spPr/>
        <p:txBody>
          <a:bodyPr/>
          <a:lstStyle/>
          <a:p>
            <a:r>
              <a:rPr lang="es-ES_tradnl"/>
              <a:t>Diagrama de Despliegue</a:t>
            </a:r>
          </a:p>
        </p:txBody>
      </p:sp>
      <p:sp>
        <p:nvSpPr>
          <p:cNvPr id="3" name="Título 2">
            <a:extLst>
              <a:ext uri="{FF2B5EF4-FFF2-40B4-BE49-F238E27FC236}">
                <a16:creationId xmlns:a16="http://schemas.microsoft.com/office/drawing/2014/main" id="{CFE15D7C-1CE9-C249-9630-1549DF3DFAAD}"/>
              </a:ext>
            </a:extLst>
          </p:cNvPr>
          <p:cNvSpPr>
            <a:spLocks noGrp="1"/>
          </p:cNvSpPr>
          <p:nvPr>
            <p:ph type="title" idx="2"/>
          </p:nvPr>
        </p:nvSpPr>
        <p:spPr>
          <a:xfrm flipH="1">
            <a:off x="1180003" y="949914"/>
            <a:ext cx="2979300" cy="754500"/>
          </a:xfrm>
        </p:spPr>
        <p:txBody>
          <a:bodyPr/>
          <a:lstStyle/>
          <a:p>
            <a:r>
              <a:rPr lang="es-ES_tradnl"/>
              <a:t>06</a:t>
            </a:r>
          </a:p>
        </p:txBody>
      </p:sp>
      <p:sp>
        <p:nvSpPr>
          <p:cNvPr id="4" name="Subtítulo 3">
            <a:extLst>
              <a:ext uri="{FF2B5EF4-FFF2-40B4-BE49-F238E27FC236}">
                <a16:creationId xmlns:a16="http://schemas.microsoft.com/office/drawing/2014/main" id="{F046654B-60A6-4046-8207-2E07DF87C936}"/>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32021736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descr="Captura de pantalla de un celular&#10;&#10;Descripción generada automáticamente">
            <a:extLst>
              <a:ext uri="{FF2B5EF4-FFF2-40B4-BE49-F238E27FC236}">
                <a16:creationId xmlns:a16="http://schemas.microsoft.com/office/drawing/2014/main" id="{757A9004-0D1D-4382-848D-C418E9D149D3}"/>
              </a:ext>
            </a:extLst>
          </p:cNvPr>
          <p:cNvPicPr>
            <a:picLocks noChangeAspect="1"/>
          </p:cNvPicPr>
          <p:nvPr/>
        </p:nvPicPr>
        <p:blipFill>
          <a:blip r:embed="rId2"/>
          <a:stretch>
            <a:fillRect/>
          </a:stretch>
        </p:blipFill>
        <p:spPr>
          <a:xfrm>
            <a:off x="-2156" y="654491"/>
            <a:ext cx="9148312" cy="4007046"/>
          </a:xfrm>
          <a:prstGeom prst="rect">
            <a:avLst/>
          </a:prstGeom>
        </p:spPr>
      </p:pic>
    </p:spTree>
    <p:extLst>
      <p:ext uri="{BB962C8B-B14F-4D97-AF65-F5344CB8AC3E}">
        <p14:creationId xmlns:p14="http://schemas.microsoft.com/office/powerpoint/2010/main" val="44853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4849 0.26049 L 0.30469 -0.26667 " pathEditMode="relative" rAng="0" ptsTypes="AA">
                                      <p:cBhvr>
                                        <p:cTn id="6" dur="2000" fill="hold"/>
                                        <p:tgtEl>
                                          <p:spTgt spid="4"/>
                                        </p:tgtEl>
                                        <p:attrNameLst>
                                          <p:attrName>ppt_x</p:attrName>
                                          <p:attrName>ppt_y</p:attrName>
                                        </p:attrNameLst>
                                      </p:cBhvr>
                                      <p:rCtr x="39479" y="-26358"/>
                                    </p:animMotion>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4"/>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31632 0.01666 L 0.25938 0.01666 " pathEditMode="relative" ptsTypes="AA">
                                      <p:cBhvr>
                                        <p:cTn id="14" dur="2000" fill="hold"/>
                                        <p:tgtEl>
                                          <p:spTgt spid="4"/>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2795 -0.33056 L -0.02795 0.08271 " pathEditMode="relative" ptsTypes="AA">
                                      <p:cBhvr>
                                        <p:cTn id="18"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E8421D-1C34-0449-9B68-B59A62154A1F}"/>
              </a:ext>
            </a:extLst>
          </p:cNvPr>
          <p:cNvSpPr>
            <a:spLocks noGrp="1"/>
          </p:cNvSpPr>
          <p:nvPr>
            <p:ph type="ctrTitle"/>
          </p:nvPr>
        </p:nvSpPr>
        <p:spPr>
          <a:xfrm flipH="1">
            <a:off x="1180002" y="1347038"/>
            <a:ext cx="5519378" cy="1921200"/>
          </a:xfrm>
        </p:spPr>
        <p:txBody>
          <a:bodyPr/>
          <a:lstStyle/>
          <a:p>
            <a:r>
              <a:rPr lang="es-ES_tradnl"/>
              <a:t>Decisiones de diseño</a:t>
            </a:r>
          </a:p>
        </p:txBody>
      </p:sp>
      <p:sp>
        <p:nvSpPr>
          <p:cNvPr id="3" name="Título 2">
            <a:extLst>
              <a:ext uri="{FF2B5EF4-FFF2-40B4-BE49-F238E27FC236}">
                <a16:creationId xmlns:a16="http://schemas.microsoft.com/office/drawing/2014/main" id="{9713C50F-5633-1C46-BBDE-D5F5F9743587}"/>
              </a:ext>
            </a:extLst>
          </p:cNvPr>
          <p:cNvSpPr>
            <a:spLocks noGrp="1"/>
          </p:cNvSpPr>
          <p:nvPr>
            <p:ph type="title" idx="2"/>
          </p:nvPr>
        </p:nvSpPr>
        <p:spPr/>
        <p:txBody>
          <a:bodyPr/>
          <a:lstStyle/>
          <a:p>
            <a:r>
              <a:rPr lang="es-ES_tradnl"/>
              <a:t>07</a:t>
            </a:r>
          </a:p>
        </p:txBody>
      </p:sp>
      <p:sp>
        <p:nvSpPr>
          <p:cNvPr id="4" name="Subtítulo 3">
            <a:extLst>
              <a:ext uri="{FF2B5EF4-FFF2-40B4-BE49-F238E27FC236}">
                <a16:creationId xmlns:a16="http://schemas.microsoft.com/office/drawing/2014/main" id="{D536E7DA-16DF-5144-9073-ABE2A01D0FEF}"/>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42422564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40"/>
          <p:cNvSpPr txBox="1">
            <a:spLocks noGrp="1"/>
          </p:cNvSpPr>
          <p:nvPr>
            <p:ph type="ctrTitle" idx="2"/>
          </p:nvPr>
        </p:nvSpPr>
        <p:spPr>
          <a:xfrm>
            <a:off x="1877053" y="1709453"/>
            <a:ext cx="1780500" cy="427500"/>
          </a:xfrm>
          <a:prstGeom prst="rect">
            <a:avLst/>
          </a:prstGeom>
        </p:spPr>
        <p:txBody>
          <a:bodyPr spcFirstLastPara="1" wrap="square" lIns="91425" tIns="91425" rIns="91425" bIns="91425" anchor="b" anchorCtr="0">
            <a:noAutofit/>
          </a:bodyPr>
          <a:lstStyle/>
          <a:p>
            <a:pPr lvl="0"/>
            <a:r>
              <a:rPr lang="es-CO"/>
              <a:t>Spring</a:t>
            </a:r>
            <a:endParaRPr/>
          </a:p>
        </p:txBody>
      </p:sp>
      <p:sp>
        <p:nvSpPr>
          <p:cNvPr id="323" name="Google Shape;323;p40"/>
          <p:cNvSpPr txBox="1">
            <a:spLocks noGrp="1"/>
          </p:cNvSpPr>
          <p:nvPr>
            <p:ph type="subTitle" idx="1"/>
          </p:nvPr>
        </p:nvSpPr>
        <p:spPr>
          <a:xfrm>
            <a:off x="1596731" y="1999219"/>
            <a:ext cx="2262750" cy="1003200"/>
          </a:xfrm>
          <a:prstGeom prst="rect">
            <a:avLst/>
          </a:prstGeom>
        </p:spPr>
        <p:txBody>
          <a:bodyPr spcFirstLastPara="1" wrap="square" lIns="91425" tIns="91425" rIns="91425" bIns="91425" anchor="t" anchorCtr="0">
            <a:noAutofit/>
          </a:bodyPr>
          <a:lstStyle/>
          <a:p>
            <a:pPr marL="0" indent="0"/>
            <a:r>
              <a:rPr lang="es-CO"/>
              <a:t>Framework para el desarrollo back. Por experiencia del equipo y facilidad con inyección de dependencias</a:t>
            </a:r>
            <a:endParaRPr lang="es-ES"/>
          </a:p>
          <a:p>
            <a:pPr marL="0" lvl="0" indent="0" algn="ctr" rtl="0">
              <a:spcBef>
                <a:spcPts val="0"/>
              </a:spcBef>
              <a:spcAft>
                <a:spcPts val="0"/>
              </a:spcAft>
              <a:buNone/>
            </a:pPr>
            <a:endParaRPr lang="es-CO"/>
          </a:p>
        </p:txBody>
      </p:sp>
      <p:sp>
        <p:nvSpPr>
          <p:cNvPr id="324" name="Google Shape;324;p40"/>
          <p:cNvSpPr txBox="1">
            <a:spLocks noGrp="1"/>
          </p:cNvSpPr>
          <p:nvPr>
            <p:ph type="ctrTitle" idx="3"/>
          </p:nvPr>
        </p:nvSpPr>
        <p:spPr>
          <a:xfrm>
            <a:off x="3916721" y="1709453"/>
            <a:ext cx="1780500" cy="427500"/>
          </a:xfrm>
          <a:prstGeom prst="rect">
            <a:avLst/>
          </a:prstGeom>
        </p:spPr>
        <p:txBody>
          <a:bodyPr spcFirstLastPara="1" wrap="square" lIns="91425" tIns="91425" rIns="91425" bIns="91425" anchor="b" anchorCtr="0">
            <a:noAutofit/>
          </a:bodyPr>
          <a:lstStyle/>
          <a:p>
            <a:pPr lvl="0"/>
            <a:r>
              <a:rPr lang="es-ES"/>
              <a:t>Angular</a:t>
            </a:r>
            <a:endParaRPr/>
          </a:p>
        </p:txBody>
      </p:sp>
      <p:sp>
        <p:nvSpPr>
          <p:cNvPr id="325" name="Google Shape;325;p40"/>
          <p:cNvSpPr txBox="1">
            <a:spLocks noGrp="1"/>
          </p:cNvSpPr>
          <p:nvPr>
            <p:ph type="subTitle" idx="4"/>
          </p:nvPr>
        </p:nvSpPr>
        <p:spPr>
          <a:xfrm>
            <a:off x="4068371" y="2003702"/>
            <a:ext cx="1477200" cy="1003200"/>
          </a:xfrm>
          <a:prstGeom prst="rect">
            <a:avLst/>
          </a:prstGeom>
        </p:spPr>
        <p:txBody>
          <a:bodyPr spcFirstLastPara="1" wrap="square" lIns="91425" tIns="91425" rIns="91425" bIns="91425" anchor="t" anchorCtr="0">
            <a:noAutofit/>
          </a:bodyPr>
          <a:lstStyle/>
          <a:p>
            <a:pPr marL="0" indent="0"/>
            <a:r>
              <a:rPr lang="es-ES"/>
              <a:t>Por experiencia del equipo y permite reutilización de código y trabajo con componentes</a:t>
            </a:r>
            <a:endParaRPr/>
          </a:p>
        </p:txBody>
      </p:sp>
      <p:sp>
        <p:nvSpPr>
          <p:cNvPr id="326" name="Google Shape;326;p40"/>
          <p:cNvSpPr txBox="1">
            <a:spLocks noGrp="1"/>
          </p:cNvSpPr>
          <p:nvPr>
            <p:ph type="ctrTitle" idx="5"/>
          </p:nvPr>
        </p:nvSpPr>
        <p:spPr>
          <a:xfrm>
            <a:off x="5016973" y="3348471"/>
            <a:ext cx="1780500" cy="427500"/>
          </a:xfrm>
          <a:prstGeom prst="rect">
            <a:avLst/>
          </a:prstGeom>
        </p:spPr>
        <p:txBody>
          <a:bodyPr spcFirstLastPara="1" wrap="square" lIns="91425" tIns="91425" rIns="91425" bIns="91425" anchor="b" anchorCtr="0">
            <a:noAutofit/>
          </a:bodyPr>
          <a:lstStyle/>
          <a:p>
            <a:pPr lvl="0"/>
            <a:r>
              <a:rPr lang="es-ES" err="1"/>
              <a:t>OpenAPI</a:t>
            </a:r>
          </a:p>
        </p:txBody>
      </p:sp>
      <p:sp>
        <p:nvSpPr>
          <p:cNvPr id="327" name="Google Shape;327;p40"/>
          <p:cNvSpPr txBox="1">
            <a:spLocks noGrp="1"/>
          </p:cNvSpPr>
          <p:nvPr>
            <p:ph type="subTitle" idx="6"/>
          </p:nvPr>
        </p:nvSpPr>
        <p:spPr>
          <a:xfrm>
            <a:off x="5168623" y="3718202"/>
            <a:ext cx="1477200" cy="1003200"/>
          </a:xfrm>
          <a:prstGeom prst="rect">
            <a:avLst/>
          </a:prstGeom>
        </p:spPr>
        <p:txBody>
          <a:bodyPr spcFirstLastPara="1" wrap="square" lIns="91425" tIns="91425" rIns="91425" bIns="91425" anchor="t" anchorCtr="0">
            <a:noAutofit/>
          </a:bodyPr>
          <a:lstStyle/>
          <a:p>
            <a:pPr marL="0" indent="0"/>
            <a:r>
              <a:rPr lang="es-MX"/>
              <a:t>Para la documentación de los servicios</a:t>
            </a:r>
          </a:p>
        </p:txBody>
      </p:sp>
      <p:sp>
        <p:nvSpPr>
          <p:cNvPr id="328" name="Google Shape;328;p40"/>
          <p:cNvSpPr txBox="1">
            <a:spLocks noGrp="1"/>
          </p:cNvSpPr>
          <p:nvPr>
            <p:ph type="ctrTitle" idx="7"/>
          </p:nvPr>
        </p:nvSpPr>
        <p:spPr>
          <a:xfrm>
            <a:off x="3098092" y="3384235"/>
            <a:ext cx="1780500" cy="427500"/>
          </a:xfrm>
          <a:prstGeom prst="rect">
            <a:avLst/>
          </a:prstGeom>
        </p:spPr>
        <p:txBody>
          <a:bodyPr spcFirstLastPara="1" wrap="square" lIns="91425" tIns="91425" rIns="91425" bIns="91425" anchor="b" anchorCtr="0">
            <a:noAutofit/>
          </a:bodyPr>
          <a:lstStyle/>
          <a:p>
            <a:r>
              <a:rPr lang="es-ES"/>
              <a:t>Cliente-Servidor</a:t>
            </a:r>
            <a:endParaRPr/>
          </a:p>
        </p:txBody>
      </p:sp>
      <p:sp>
        <p:nvSpPr>
          <p:cNvPr id="329" name="Google Shape;329;p40"/>
          <p:cNvSpPr txBox="1">
            <a:spLocks noGrp="1"/>
          </p:cNvSpPr>
          <p:nvPr>
            <p:ph type="subTitle" idx="8"/>
          </p:nvPr>
        </p:nvSpPr>
        <p:spPr>
          <a:xfrm>
            <a:off x="3249748" y="3800055"/>
            <a:ext cx="1477200" cy="1003200"/>
          </a:xfrm>
          <a:prstGeom prst="rect">
            <a:avLst/>
          </a:prstGeom>
        </p:spPr>
        <p:txBody>
          <a:bodyPr spcFirstLastPara="1" wrap="square" lIns="91425" tIns="91425" rIns="91425" bIns="91425" anchor="t" anchorCtr="0">
            <a:noAutofit/>
          </a:bodyPr>
          <a:lstStyle/>
          <a:p>
            <a:pPr marL="0" indent="0">
              <a:buClr>
                <a:srgbClr val="000000"/>
              </a:buClr>
            </a:pPr>
            <a:r>
              <a:rPr lang="es-MX"/>
              <a:t>Para permitir la integración con los distintos clientes con información disponible de manera remota</a:t>
            </a:r>
            <a:endParaRPr lang="es-ES"/>
          </a:p>
          <a:p>
            <a:pPr marL="0" lvl="0" indent="0" algn="ctr" rtl="0">
              <a:spcBef>
                <a:spcPts val="0"/>
              </a:spcBef>
              <a:spcAft>
                <a:spcPts val="0"/>
              </a:spcAft>
              <a:buNone/>
            </a:pPr>
            <a:endParaRPr/>
          </a:p>
        </p:txBody>
      </p:sp>
      <p:cxnSp>
        <p:nvCxnSpPr>
          <p:cNvPr id="334" name="Google Shape;334;p40"/>
          <p:cNvCxnSpPr/>
          <p:nvPr/>
        </p:nvCxnSpPr>
        <p:spPr>
          <a:xfrm rot="10800000">
            <a:off x="-49600" y="1722725"/>
            <a:ext cx="5334600" cy="0"/>
          </a:xfrm>
          <a:prstGeom prst="straightConnector1">
            <a:avLst/>
          </a:prstGeom>
          <a:noFill/>
          <a:ln w="9525" cap="flat" cmpd="sng">
            <a:solidFill>
              <a:schemeClr val="dk1"/>
            </a:solidFill>
            <a:prstDash val="solid"/>
            <a:round/>
            <a:headEnd type="none" w="med" len="med"/>
            <a:tailEnd type="none" w="med" len="med"/>
          </a:ln>
        </p:spPr>
      </p:cxnSp>
      <p:sp>
        <p:nvSpPr>
          <p:cNvPr id="51" name="Google Shape;387;p42"/>
          <p:cNvSpPr txBox="1">
            <a:spLocks/>
          </p:cNvSpPr>
          <p:nvPr/>
        </p:nvSpPr>
        <p:spPr>
          <a:xfrm>
            <a:off x="1842426" y="230930"/>
            <a:ext cx="5214300" cy="645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buClr>
                <a:srgbClr val="FFFFFF"/>
              </a:buClr>
              <a:defRPr/>
            </a:pPr>
            <a:r>
              <a:rPr lang="es-CO">
                <a:solidFill>
                  <a:srgbClr val="FFFFFF"/>
                </a:solidFill>
              </a:rPr>
              <a:t>DECISIONES</a:t>
            </a:r>
            <a:endParaRPr lang="es-CO" sz="2400" b="1" i="0" u="none" strike="noStrike" kern="0" cap="none" spc="0" normalizeH="0" baseline="0" noProof="0">
              <a:ln>
                <a:noFill/>
              </a:ln>
              <a:solidFill>
                <a:srgbClr val="FFFFFF"/>
              </a:solidFill>
              <a:effectLst/>
              <a:uLnTx/>
              <a:uFillTx/>
              <a:latin typeface="Exo 2"/>
            </a:endParaRPr>
          </a:p>
        </p:txBody>
      </p:sp>
      <p:grpSp>
        <p:nvGrpSpPr>
          <p:cNvPr id="60" name="Google Shape;3992;p58"/>
          <p:cNvGrpSpPr/>
          <p:nvPr/>
        </p:nvGrpSpPr>
        <p:grpSpPr>
          <a:xfrm>
            <a:off x="3785200" y="3087413"/>
            <a:ext cx="393921" cy="298157"/>
            <a:chOff x="4456875" y="2635825"/>
            <a:chExt cx="481825" cy="451700"/>
          </a:xfrm>
          <a:solidFill>
            <a:schemeClr val="bg2">
              <a:lumMod val="40000"/>
              <a:lumOff val="60000"/>
            </a:schemeClr>
          </a:solidFill>
        </p:grpSpPr>
        <p:sp>
          <p:nvSpPr>
            <p:cNvPr id="61" name="Google Shape;3993;p5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2" name="Google Shape;3994;p5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3" name="Google Shape;3995;p5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4" name="Google Shape;3996;p5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5" name="Google Shape;3997;p5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66" name="Google Shape;3998;p5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pic>
        <p:nvPicPr>
          <p:cNvPr id="8" name="Imagen 7" descr="Imagen que contiene firmar, exterior, parada, dibujo&#10;&#10;Descripción generada automáticamente">
            <a:extLst>
              <a:ext uri="{FF2B5EF4-FFF2-40B4-BE49-F238E27FC236}">
                <a16:creationId xmlns:a16="http://schemas.microsoft.com/office/drawing/2014/main" id="{98086CF1-A1BF-43C4-89EB-2798A79D4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2325" y="1082929"/>
            <a:ext cx="833596" cy="833596"/>
          </a:xfrm>
          <a:prstGeom prst="rect">
            <a:avLst/>
          </a:prstGeom>
        </p:spPr>
      </p:pic>
      <p:pic>
        <p:nvPicPr>
          <p:cNvPr id="9" name="Imagen 8" descr="Imagen que contiene dibujo&#10;&#10;Descripción generada automáticamente">
            <a:extLst>
              <a:ext uri="{FF2B5EF4-FFF2-40B4-BE49-F238E27FC236}">
                <a16:creationId xmlns:a16="http://schemas.microsoft.com/office/drawing/2014/main" id="{EACA320B-9920-449F-9C62-E0B8862BC72B}"/>
              </a:ext>
            </a:extLst>
          </p:cNvPr>
          <p:cNvPicPr>
            <a:picLocks noChangeAspect="1"/>
          </p:cNvPicPr>
          <p:nvPr/>
        </p:nvPicPr>
        <p:blipFill rotWithShape="1">
          <a:blip r:embed="rId4">
            <a:extLst>
              <a:ext uri="{28A0092B-C50C-407E-A947-70E740481C1C}">
                <a14:useLocalDpi xmlns:a14="http://schemas.microsoft.com/office/drawing/2010/main" val="0"/>
              </a:ext>
            </a:extLst>
          </a:blip>
          <a:srcRect l="23997" r="24330"/>
          <a:stretch/>
        </p:blipFill>
        <p:spPr>
          <a:xfrm>
            <a:off x="2403824" y="1163879"/>
            <a:ext cx="720337" cy="679596"/>
          </a:xfrm>
          <a:prstGeom prst="rect">
            <a:avLst/>
          </a:prstGeom>
        </p:spPr>
      </p:pic>
    </p:spTree>
    <p:extLst>
      <p:ext uri="{BB962C8B-B14F-4D97-AF65-F5344CB8AC3E}">
        <p14:creationId xmlns:p14="http://schemas.microsoft.com/office/powerpoint/2010/main" val="3430516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1"/>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CO" b="1"/>
              <a:t>Alguien tiene alguna pregunta?</a:t>
            </a:r>
          </a:p>
          <a:p>
            <a:pPr marL="0" lvl="0" indent="0" algn="ctr" rtl="0">
              <a:spcBef>
                <a:spcPts val="0"/>
              </a:spcBef>
              <a:spcAft>
                <a:spcPts val="0"/>
              </a:spcAft>
              <a:buClr>
                <a:schemeClr val="dk1"/>
              </a:buClr>
              <a:buSzPts val="1100"/>
              <a:buFont typeface="Arial"/>
              <a:buNone/>
            </a:pPr>
            <a:endParaRPr/>
          </a:p>
        </p:txBody>
      </p:sp>
      <p:sp>
        <p:nvSpPr>
          <p:cNvPr id="599" name="Google Shape;599;p51"/>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GRACIAS</a:t>
            </a:r>
            <a:endParaRPr/>
          </a:p>
        </p:txBody>
      </p:sp>
      <p:cxnSp>
        <p:nvCxnSpPr>
          <p:cNvPr id="600" name="Google Shape;600;p51"/>
          <p:cNvCxnSpPr/>
          <p:nvPr/>
        </p:nvCxnSpPr>
        <p:spPr>
          <a:xfrm rot="10800000">
            <a:off x="8156400" y="630088"/>
            <a:ext cx="1236300" cy="0"/>
          </a:xfrm>
          <a:prstGeom prst="straightConnector1">
            <a:avLst/>
          </a:prstGeom>
          <a:noFill/>
          <a:ln w="9525" cap="flat" cmpd="sng">
            <a:solidFill>
              <a:schemeClr val="dk1"/>
            </a:solidFill>
            <a:prstDash val="solid"/>
            <a:round/>
            <a:headEnd type="none" w="med" len="med"/>
            <a:tailEnd type="none" w="med" len="med"/>
          </a:ln>
        </p:spPr>
      </p:cxnSp>
      <p:cxnSp>
        <p:nvCxnSpPr>
          <p:cNvPr id="613" name="Google Shape;613;p51"/>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
        <p:nvSpPr>
          <p:cNvPr id="2" name="Rectángulo 1"/>
          <p:cNvSpPr/>
          <p:nvPr/>
        </p:nvSpPr>
        <p:spPr>
          <a:xfrm>
            <a:off x="1" y="4561726"/>
            <a:ext cx="4315145" cy="204124"/>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5219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29"/>
          <p:cNvSpPr txBox="1">
            <a:spLocks noGrp="1"/>
          </p:cNvSpPr>
          <p:nvPr>
            <p:ph type="ctrTitle"/>
          </p:nvPr>
        </p:nvSpPr>
        <p:spPr>
          <a:xfrm>
            <a:off x="1875951" y="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a:t>Sistema de información de citas médicas </a:t>
            </a:r>
            <a:r>
              <a:rPr lang="es-MX" err="1"/>
              <a:t>SiMed</a:t>
            </a:r>
          </a:p>
          <a:p>
            <a:pPr marL="0" lvl="0" indent="0" algn="ctr" rtl="0">
              <a:spcBef>
                <a:spcPts val="0"/>
              </a:spcBef>
              <a:spcAft>
                <a:spcPts val="0"/>
              </a:spcAft>
              <a:buNone/>
            </a:pPr>
            <a:endParaRPr/>
          </a:p>
        </p:txBody>
      </p:sp>
      <p:pic>
        <p:nvPicPr>
          <p:cNvPr id="3" name="Imagen 2"/>
          <p:cNvPicPr>
            <a:picLocks noChangeAspect="1"/>
          </p:cNvPicPr>
          <p:nvPr/>
        </p:nvPicPr>
        <p:blipFill>
          <a:blip r:embed="rId3"/>
          <a:stretch>
            <a:fillRect/>
          </a:stretch>
        </p:blipFill>
        <p:spPr>
          <a:xfrm>
            <a:off x="366901" y="1209946"/>
            <a:ext cx="7759700" cy="3879755"/>
          </a:xfrm>
          <a:prstGeom prst="rect">
            <a:avLst/>
          </a:prstGeom>
        </p:spPr>
      </p:pic>
    </p:spTree>
    <p:extLst>
      <p:ext uri="{BB962C8B-B14F-4D97-AF65-F5344CB8AC3E}">
        <p14:creationId xmlns:p14="http://schemas.microsoft.com/office/powerpoint/2010/main" val="8699567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3" name="Imagen 3">
            <a:extLst>
              <a:ext uri="{FF2B5EF4-FFF2-40B4-BE49-F238E27FC236}">
                <a16:creationId xmlns:a16="http://schemas.microsoft.com/office/drawing/2014/main" id="{857E705A-FB20-4A5D-AABB-D9BDF4858C27}"/>
              </a:ext>
            </a:extLst>
          </p:cNvPr>
          <p:cNvPicPr>
            <a:picLocks noChangeAspect="1"/>
          </p:cNvPicPr>
          <p:nvPr/>
        </p:nvPicPr>
        <p:blipFill>
          <a:blip r:embed="rId3"/>
          <a:stretch>
            <a:fillRect/>
          </a:stretch>
        </p:blipFill>
        <p:spPr>
          <a:xfrm>
            <a:off x="5588520" y="1719184"/>
            <a:ext cx="571500" cy="1143000"/>
          </a:xfrm>
          <a:prstGeom prst="rect">
            <a:avLst/>
          </a:prstGeom>
        </p:spPr>
      </p:pic>
      <p:sp>
        <p:nvSpPr>
          <p:cNvPr id="136" name="Google Shape;136;p28"/>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r>
              <a:rPr lang="es-MX"/>
              <a:t>Ahorre tiempo mientras cuida de su salud</a:t>
            </a:r>
            <a:endParaRPr/>
          </a:p>
        </p:txBody>
      </p:sp>
      <p:sp>
        <p:nvSpPr>
          <p:cNvPr id="137" name="Google Shape;137;p28"/>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a:t>SiMed</a:t>
            </a:r>
            <a:br>
              <a:rPr lang="es-MX"/>
            </a:br>
            <a:r>
              <a:rPr lang="es-MX" sz="3600"/>
              <a:t>Su Cita Médica</a:t>
            </a:r>
            <a:endParaRPr/>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pic>
        <p:nvPicPr>
          <p:cNvPr id="8" name="Picture 5" descr="A close up of a logo&#10;&#10;Description automatically generated">
            <a:extLst>
              <a:ext uri="{FF2B5EF4-FFF2-40B4-BE49-F238E27FC236}">
                <a16:creationId xmlns:a16="http://schemas.microsoft.com/office/drawing/2014/main" id="{88BFD6D4-0563-4C3E-9492-81F00C51624E}"/>
              </a:ext>
            </a:extLst>
          </p:cNvPr>
          <p:cNvPicPr>
            <a:picLocks noChangeAspect="1"/>
          </p:cNvPicPr>
          <p:nvPr/>
        </p:nvPicPr>
        <p:blipFill>
          <a:blip r:embed="rId4"/>
          <a:stretch>
            <a:fillRect/>
          </a:stretch>
        </p:blipFill>
        <p:spPr>
          <a:xfrm>
            <a:off x="7902922" y="111115"/>
            <a:ext cx="1310902" cy="1310902"/>
          </a:xfrm>
          <a:prstGeom prst="rect">
            <a:avLst/>
          </a:prstGeom>
        </p:spPr>
      </p:pic>
    </p:spTree>
    <p:extLst>
      <p:ext uri="{BB962C8B-B14F-4D97-AF65-F5344CB8AC3E}">
        <p14:creationId xmlns:p14="http://schemas.microsoft.com/office/powerpoint/2010/main" val="2152155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241620" y="2446810"/>
            <a:ext cx="2824575"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TABLA DE CONTENIDO</a:t>
            </a:r>
            <a:endParaRPr/>
          </a:p>
        </p:txBody>
      </p:sp>
      <p:sp>
        <p:nvSpPr>
          <p:cNvPr id="151" name="Google Shape;151;p30"/>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PRESENTACIÓN</a:t>
            </a:r>
            <a:endParaRPr/>
          </a:p>
        </p:txBody>
      </p:sp>
      <p:sp>
        <p:nvSpPr>
          <p:cNvPr id="152" name="Google Shape;152;p30"/>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CO"/>
              <a:t>Integrantes del Equipo</a:t>
            </a:r>
          </a:p>
          <a:p>
            <a:pPr marL="0" lvl="0" indent="0" algn="r" rtl="0">
              <a:spcBef>
                <a:spcPts val="0"/>
              </a:spcBef>
              <a:spcAft>
                <a:spcPts val="0"/>
              </a:spcAft>
              <a:buNone/>
            </a:pPr>
            <a:r>
              <a:rPr lang="es-CO"/>
              <a:t>Modelos de Negocio</a:t>
            </a:r>
          </a:p>
          <a:p>
            <a:pPr marL="0" indent="0"/>
            <a:r>
              <a:rPr lang="es-CO"/>
              <a:t> SiMed</a:t>
            </a:r>
          </a:p>
        </p:txBody>
      </p:sp>
      <p:sp>
        <p:nvSpPr>
          <p:cNvPr id="153" name="Google Shape;153;p30"/>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r>
              <a:rPr lang="en"/>
              <a:t>Burndown Chart</a:t>
            </a:r>
            <a:endParaRPr/>
          </a:p>
        </p:txBody>
      </p:sp>
      <p:sp>
        <p:nvSpPr>
          <p:cNvPr id="155" name="Google Shape;155;p30"/>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56" name="Google Shape;156;p30"/>
          <p:cNvSpPr txBox="1">
            <a:spLocks noGrp="1"/>
          </p:cNvSpPr>
          <p:nvPr>
            <p:ph type="title" idx="5"/>
          </p:nvPr>
        </p:nvSpPr>
        <p:spPr>
          <a:xfrm>
            <a:off x="2116189" y="2206810"/>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57" name="Google Shape;157;p30"/>
          <p:cNvSpPr txBox="1">
            <a:spLocks noGrp="1"/>
          </p:cNvSpPr>
          <p:nvPr>
            <p:ph type="title" idx="4"/>
          </p:nvPr>
        </p:nvSpPr>
        <p:spPr>
          <a:xfrm>
            <a:off x="2116189" y="13971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58" name="Google Shape;158;p30"/>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30"/>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0"/>
          <p:cNvSpPr txBox="1">
            <a:spLocks noGrp="1"/>
          </p:cNvSpPr>
          <p:nvPr>
            <p:ph type="title" idx="6"/>
          </p:nvPr>
        </p:nvSpPr>
        <p:spPr>
          <a:xfrm>
            <a:off x="2529663" y="321523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61" name="Google Shape;161;p30"/>
          <p:cNvSpPr txBox="1">
            <a:spLocks noGrp="1"/>
          </p:cNvSpPr>
          <p:nvPr>
            <p:ph type="title" idx="7"/>
          </p:nvPr>
        </p:nvSpPr>
        <p:spPr>
          <a:xfrm>
            <a:off x="6259960" y="623995"/>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63" name="Google Shape;163;p30"/>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r>
              <a:rPr lang="en" err="1"/>
              <a:t>Diagrama</a:t>
            </a:r>
            <a:r>
              <a:rPr lang="en"/>
              <a:t> de </a:t>
            </a:r>
            <a:r>
              <a:rPr lang="en" err="1"/>
              <a:t>Clases</a:t>
            </a:r>
            <a:endParaRPr/>
          </a:p>
        </p:txBody>
      </p:sp>
      <p:sp>
        <p:nvSpPr>
          <p:cNvPr id="165" name="Google Shape;165;p30"/>
          <p:cNvSpPr txBox="1">
            <a:spLocks noGrp="1"/>
          </p:cNvSpPr>
          <p:nvPr>
            <p:ph type="ctrTitle" idx="16"/>
          </p:nvPr>
        </p:nvSpPr>
        <p:spPr>
          <a:xfrm>
            <a:off x="7149510" y="45600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err="1"/>
              <a:t>Resultado</a:t>
            </a:r>
            <a:r>
              <a:rPr lang="en"/>
              <a:t> de </a:t>
            </a:r>
            <a:r>
              <a:rPr lang="en" err="1"/>
              <a:t>Pruebas</a:t>
            </a:r>
            <a:endParaRPr lang="en"/>
          </a:p>
        </p:txBody>
      </p:sp>
      <p:sp>
        <p:nvSpPr>
          <p:cNvPr id="167" name="Google Shape;167;p30"/>
          <p:cNvSpPr txBox="1">
            <a:spLocks noGrp="1"/>
          </p:cNvSpPr>
          <p:nvPr>
            <p:ph type="ctrTitle" idx="18"/>
          </p:nvPr>
        </p:nvSpPr>
        <p:spPr>
          <a:xfrm>
            <a:off x="27506" y="3016753"/>
            <a:ext cx="2450668"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err="1"/>
              <a:t>Diagrama</a:t>
            </a:r>
            <a:r>
              <a:rPr lang="en"/>
              <a:t> de </a:t>
            </a:r>
            <a:r>
              <a:rPr lang="en" err="1"/>
              <a:t>Componentes</a:t>
            </a:r>
            <a:endParaRPr/>
          </a:p>
        </p:txBody>
      </p:sp>
      <p:sp>
        <p:nvSpPr>
          <p:cNvPr id="16" name="Google Shape;161;p30">
            <a:extLst>
              <a:ext uri="{FF2B5EF4-FFF2-40B4-BE49-F238E27FC236}">
                <a16:creationId xmlns:a16="http://schemas.microsoft.com/office/drawing/2014/main" id="{6DD54130-CD4D-7149-B30C-7CD14152AAB8}"/>
              </a:ext>
            </a:extLst>
          </p:cNvPr>
          <p:cNvSpPr txBox="1">
            <a:spLocks/>
          </p:cNvSpPr>
          <p:nvPr/>
        </p:nvSpPr>
        <p:spPr>
          <a:xfrm>
            <a:off x="6259960" y="1456754"/>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t>06</a:t>
            </a:r>
          </a:p>
        </p:txBody>
      </p:sp>
      <p:sp>
        <p:nvSpPr>
          <p:cNvPr id="17" name="Google Shape;165;p30">
            <a:extLst>
              <a:ext uri="{FF2B5EF4-FFF2-40B4-BE49-F238E27FC236}">
                <a16:creationId xmlns:a16="http://schemas.microsoft.com/office/drawing/2014/main" id="{4F84904A-64F2-CD46-B886-D36D8A06C59A}"/>
              </a:ext>
            </a:extLst>
          </p:cNvPr>
          <p:cNvSpPr txBox="1">
            <a:spLocks/>
          </p:cNvSpPr>
          <p:nvPr/>
        </p:nvSpPr>
        <p:spPr>
          <a:xfrm>
            <a:off x="7149510" y="1288762"/>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n" err="1"/>
              <a:t>Retrospectiva</a:t>
            </a:r>
            <a:r>
              <a:rPr lang="en"/>
              <a:t>- Starfish</a:t>
            </a:r>
          </a:p>
        </p:txBody>
      </p:sp>
      <p:sp>
        <p:nvSpPr>
          <p:cNvPr id="18" name="Google Shape;161;p30">
            <a:extLst>
              <a:ext uri="{FF2B5EF4-FFF2-40B4-BE49-F238E27FC236}">
                <a16:creationId xmlns:a16="http://schemas.microsoft.com/office/drawing/2014/main" id="{34CA2BCC-9A1A-E34D-B84A-B041ECFFBF34}"/>
              </a:ext>
            </a:extLst>
          </p:cNvPr>
          <p:cNvSpPr txBox="1">
            <a:spLocks/>
          </p:cNvSpPr>
          <p:nvPr/>
        </p:nvSpPr>
        <p:spPr>
          <a:xfrm>
            <a:off x="6242052" y="2334029"/>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t>07</a:t>
            </a:r>
          </a:p>
        </p:txBody>
      </p:sp>
      <p:sp>
        <p:nvSpPr>
          <p:cNvPr id="19" name="Google Shape;165;p30">
            <a:extLst>
              <a:ext uri="{FF2B5EF4-FFF2-40B4-BE49-F238E27FC236}">
                <a16:creationId xmlns:a16="http://schemas.microsoft.com/office/drawing/2014/main" id="{A9A5DFA3-BFCE-5F4F-A506-15A77BEF59F6}"/>
              </a:ext>
            </a:extLst>
          </p:cNvPr>
          <p:cNvSpPr txBox="1">
            <a:spLocks/>
          </p:cNvSpPr>
          <p:nvPr/>
        </p:nvSpPr>
        <p:spPr>
          <a:xfrm>
            <a:off x="7131602" y="2166037"/>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en"/>
              <a:t>DEMO</a:t>
            </a:r>
          </a:p>
        </p:txBody>
      </p:sp>
    </p:spTree>
    <p:extLst>
      <p:ext uri="{BB962C8B-B14F-4D97-AF65-F5344CB8AC3E}">
        <p14:creationId xmlns:p14="http://schemas.microsoft.com/office/powerpoint/2010/main" val="4164658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PRESENTACIÓN DEL PROYECTO</a:t>
            </a:r>
            <a:endParaRPr/>
          </a:p>
        </p:txBody>
      </p:sp>
      <p:sp>
        <p:nvSpPr>
          <p:cNvPr id="176" name="Google Shape;176;p31"/>
          <p:cNvSpPr txBox="1">
            <a:spLocks noGrp="1"/>
          </p:cNvSpPr>
          <p:nvPr>
            <p:ph type="title" idx="2"/>
          </p:nvPr>
        </p:nvSpPr>
        <p:spPr>
          <a:xfrm flipH="1">
            <a:off x="1147575" y="214859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7460132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9" name="Google Shape;409;p44"/>
          <p:cNvSpPr txBox="1">
            <a:spLocks noGrp="1"/>
          </p:cNvSpPr>
          <p:nvPr>
            <p:ph type="ctrTitle"/>
          </p:nvPr>
        </p:nvSpPr>
        <p:spPr>
          <a:xfrm>
            <a:off x="1762311" y="128049"/>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sz="3600"/>
              <a:t>Integrantes</a:t>
            </a:r>
            <a:r>
              <a:rPr lang="en" sz="3600"/>
              <a:t>!</a:t>
            </a:r>
            <a:endParaRPr sz="3600"/>
          </a:p>
        </p:txBody>
      </p:sp>
      <p:cxnSp>
        <p:nvCxnSpPr>
          <p:cNvPr id="410" name="Google Shape;410;p44"/>
          <p:cNvCxnSpPr/>
          <p:nvPr/>
        </p:nvCxnSpPr>
        <p:spPr>
          <a:xfrm>
            <a:off x="2232425" y="0"/>
            <a:ext cx="0" cy="1062300"/>
          </a:xfrm>
          <a:prstGeom prst="straightConnector1">
            <a:avLst/>
          </a:prstGeom>
          <a:noFill/>
          <a:ln w="9525" cap="flat" cmpd="sng">
            <a:solidFill>
              <a:schemeClr val="dk1"/>
            </a:solidFill>
            <a:prstDash val="solid"/>
            <a:round/>
            <a:headEnd type="none" w="med" len="med"/>
            <a:tailEnd type="none" w="med" len="med"/>
          </a:ln>
        </p:spPr>
      </p:cxnSp>
      <p:sp>
        <p:nvSpPr>
          <p:cNvPr id="411" name="Google Shape;411;p44"/>
          <p:cNvSpPr txBox="1">
            <a:spLocks noGrp="1"/>
          </p:cNvSpPr>
          <p:nvPr>
            <p:ph type="ctrTitle" idx="2"/>
          </p:nvPr>
        </p:nvSpPr>
        <p:spPr>
          <a:xfrm>
            <a:off x="1508582" y="1633610"/>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KATTYA PEÑA</a:t>
            </a:r>
            <a:endParaRPr/>
          </a:p>
        </p:txBody>
      </p:sp>
      <p:sp>
        <p:nvSpPr>
          <p:cNvPr id="412" name="Google Shape;412;p44"/>
          <p:cNvSpPr txBox="1">
            <a:spLocks noGrp="1"/>
          </p:cNvSpPr>
          <p:nvPr>
            <p:ph type="subTitle" idx="1"/>
          </p:nvPr>
        </p:nvSpPr>
        <p:spPr>
          <a:xfrm>
            <a:off x="1508582" y="1927860"/>
            <a:ext cx="1793100" cy="1003200"/>
          </a:xfrm>
          <a:prstGeom prst="rect">
            <a:avLst/>
          </a:prstGeom>
        </p:spPr>
        <p:txBody>
          <a:bodyPr spcFirstLastPara="1" wrap="square" lIns="91425" tIns="91425" rIns="91425" bIns="91425" anchor="t" anchorCtr="0">
            <a:noAutofit/>
          </a:bodyPr>
          <a:lstStyle/>
          <a:p>
            <a:pPr marL="0" lvl="0" indent="0"/>
            <a:r>
              <a:rPr lang="es-MX"/>
              <a:t>Ingeniera de pruebas de calidad​ y desarrollador​</a:t>
            </a:r>
            <a:endParaRPr/>
          </a:p>
        </p:txBody>
      </p:sp>
      <p:sp>
        <p:nvSpPr>
          <p:cNvPr id="413" name="Google Shape;413;p44"/>
          <p:cNvSpPr txBox="1">
            <a:spLocks noGrp="1"/>
          </p:cNvSpPr>
          <p:nvPr>
            <p:ph type="ctrTitle" idx="3"/>
          </p:nvPr>
        </p:nvSpPr>
        <p:spPr>
          <a:xfrm>
            <a:off x="2555567" y="3066550"/>
            <a:ext cx="1988222"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JOHAN CÉSPEDES</a:t>
            </a:r>
            <a:endParaRPr/>
          </a:p>
        </p:txBody>
      </p:sp>
      <p:sp>
        <p:nvSpPr>
          <p:cNvPr id="414" name="Google Shape;414;p44"/>
          <p:cNvSpPr txBox="1">
            <a:spLocks noGrp="1"/>
          </p:cNvSpPr>
          <p:nvPr>
            <p:ph type="subTitle" idx="4"/>
          </p:nvPr>
        </p:nvSpPr>
        <p:spPr>
          <a:xfrm>
            <a:off x="2555567" y="3360800"/>
            <a:ext cx="1708200" cy="1003200"/>
          </a:xfrm>
          <a:prstGeom prst="rect">
            <a:avLst/>
          </a:prstGeom>
        </p:spPr>
        <p:txBody>
          <a:bodyPr spcFirstLastPara="1" wrap="square" lIns="91425" tIns="91425" rIns="91425" bIns="91425" anchor="t" anchorCtr="0">
            <a:noAutofit/>
          </a:bodyPr>
          <a:lstStyle/>
          <a:p>
            <a:pPr marL="0" indent="0"/>
            <a:r>
              <a:rPr lang="es-CO"/>
              <a:t>Arquitecto e Ingeniero desarrollador back-</a:t>
            </a:r>
            <a:r>
              <a:rPr lang="es-CO" err="1"/>
              <a:t>end</a:t>
            </a:r>
          </a:p>
          <a:p>
            <a:pPr marL="0" lvl="0" indent="0" algn="l" rtl="0">
              <a:spcBef>
                <a:spcPts val="0"/>
              </a:spcBef>
              <a:spcAft>
                <a:spcPts val="0"/>
              </a:spcAft>
              <a:buNone/>
            </a:pPr>
            <a:endParaRPr/>
          </a:p>
        </p:txBody>
      </p:sp>
      <p:sp>
        <p:nvSpPr>
          <p:cNvPr id="415" name="Google Shape;415;p44"/>
          <p:cNvSpPr txBox="1">
            <a:spLocks noGrp="1"/>
          </p:cNvSpPr>
          <p:nvPr>
            <p:ph type="ctrTitle" idx="5"/>
          </p:nvPr>
        </p:nvSpPr>
        <p:spPr>
          <a:xfrm>
            <a:off x="5438564" y="1989125"/>
            <a:ext cx="1793100" cy="427500"/>
          </a:xfrm>
          <a:prstGeom prst="rect">
            <a:avLst/>
          </a:prstGeom>
        </p:spPr>
        <p:txBody>
          <a:bodyPr spcFirstLastPara="1" wrap="square" lIns="91425" tIns="91425" rIns="91425" bIns="91425" anchor="b" anchorCtr="0">
            <a:noAutofit/>
          </a:bodyPr>
          <a:lstStyle/>
          <a:p>
            <a:r>
              <a:rPr lang="es-CO"/>
              <a:t>JOHANN TRIGOS</a:t>
            </a:r>
          </a:p>
        </p:txBody>
      </p:sp>
      <p:sp>
        <p:nvSpPr>
          <p:cNvPr id="416" name="Google Shape;416;p44"/>
          <p:cNvSpPr txBox="1">
            <a:spLocks noGrp="1"/>
          </p:cNvSpPr>
          <p:nvPr>
            <p:ph type="subTitle" idx="6"/>
          </p:nvPr>
        </p:nvSpPr>
        <p:spPr>
          <a:xfrm>
            <a:off x="4959845" y="2283375"/>
            <a:ext cx="2271821" cy="441635"/>
          </a:xfrm>
          <a:prstGeom prst="rect">
            <a:avLst/>
          </a:prstGeom>
        </p:spPr>
        <p:txBody>
          <a:bodyPr spcFirstLastPara="1" wrap="square" lIns="91425" tIns="91425" rIns="91425" bIns="91425" anchor="t" anchorCtr="0">
            <a:noAutofit/>
          </a:bodyPr>
          <a:lstStyle/>
          <a:p>
            <a:pPr marL="0" indent="0"/>
            <a:r>
              <a:rPr lang="es-CO"/>
              <a:t>Líder de configuración y desarrollador​</a:t>
            </a:r>
            <a:endParaRPr/>
          </a:p>
          <a:p>
            <a:pPr marL="0" lvl="0" indent="0" algn="r" rtl="0">
              <a:spcBef>
                <a:spcPts val="0"/>
              </a:spcBef>
              <a:spcAft>
                <a:spcPts val="0"/>
              </a:spcAft>
              <a:buNone/>
            </a:pPr>
            <a:endParaRPr/>
          </a:p>
        </p:txBody>
      </p:sp>
      <p:sp>
        <p:nvSpPr>
          <p:cNvPr id="417" name="Google Shape;417;p44"/>
          <p:cNvSpPr txBox="1">
            <a:spLocks noGrp="1"/>
          </p:cNvSpPr>
          <p:nvPr>
            <p:ph type="ctrTitle" idx="7"/>
          </p:nvPr>
        </p:nvSpPr>
        <p:spPr>
          <a:xfrm>
            <a:off x="4658666" y="3615833"/>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JAVIER BECERRA</a:t>
            </a:r>
            <a:endParaRPr/>
          </a:p>
        </p:txBody>
      </p:sp>
      <p:sp>
        <p:nvSpPr>
          <p:cNvPr id="418" name="Google Shape;418;p44"/>
          <p:cNvSpPr txBox="1">
            <a:spLocks noGrp="1"/>
          </p:cNvSpPr>
          <p:nvPr>
            <p:ph type="subTitle" idx="8"/>
          </p:nvPr>
        </p:nvSpPr>
        <p:spPr>
          <a:xfrm>
            <a:off x="4563544" y="3910083"/>
            <a:ext cx="1888224" cy="1003200"/>
          </a:xfrm>
          <a:prstGeom prst="rect">
            <a:avLst/>
          </a:prstGeom>
        </p:spPr>
        <p:txBody>
          <a:bodyPr spcFirstLastPara="1" wrap="square" lIns="91425" tIns="91425" rIns="91425" bIns="91425" anchor="t" anchorCtr="0">
            <a:noAutofit/>
          </a:bodyPr>
          <a:lstStyle/>
          <a:p>
            <a:pPr marL="0" indent="0"/>
            <a:r>
              <a:rPr lang="es-MX"/>
              <a:t>Ingeniero de desarrollo </a:t>
            </a:r>
            <a:r>
              <a:rPr lang="es-MX" err="1"/>
              <a:t>front-end</a:t>
            </a:r>
            <a:r>
              <a:rPr lang="es-MX"/>
              <a:t>​</a:t>
            </a:r>
          </a:p>
          <a:p>
            <a:pPr marL="0" lvl="0" indent="0"/>
            <a:r>
              <a:rPr lang="es-MX"/>
              <a:t>y procesos de integración​</a:t>
            </a:r>
            <a:endParaRPr/>
          </a:p>
          <a:p>
            <a:pPr marL="0" lvl="0" indent="0" algn="r" rtl="0">
              <a:spcBef>
                <a:spcPts val="0"/>
              </a:spcBef>
              <a:spcAft>
                <a:spcPts val="0"/>
              </a:spcAft>
              <a:buNone/>
            </a:pPr>
            <a:endParaRPr/>
          </a:p>
        </p:txBody>
      </p:sp>
      <p:cxnSp>
        <p:nvCxnSpPr>
          <p:cNvPr id="419" name="Google Shape;419;p44"/>
          <p:cNvCxnSpPr/>
          <p:nvPr/>
        </p:nvCxnSpPr>
        <p:spPr>
          <a:xfrm>
            <a:off x="6916600" y="4522975"/>
            <a:ext cx="0" cy="620400"/>
          </a:xfrm>
          <a:prstGeom prst="straightConnector1">
            <a:avLst/>
          </a:prstGeom>
          <a:noFill/>
          <a:ln w="9525" cap="flat" cmpd="sng">
            <a:solidFill>
              <a:schemeClr val="dk1"/>
            </a:solidFill>
            <a:prstDash val="solid"/>
            <a:round/>
            <a:headEnd type="none" w="med" len="med"/>
            <a:tailEnd type="none" w="med" len="med"/>
          </a:ln>
        </p:spPr>
      </p:cxnSp>
      <p:pic>
        <p:nvPicPr>
          <p:cNvPr id="1026" name="Picture 2" descr="Foto_JT"/>
          <p:cNvPicPr>
            <a:picLocks noChangeAspect="1" noChangeArrowheads="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2264" t="5346"/>
          <a:stretch/>
        </p:blipFill>
        <p:spPr bwMode="auto">
          <a:xfrm>
            <a:off x="7366747" y="1029318"/>
            <a:ext cx="1256400"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28" name="Picture 4" descr="https://github.com/IngSwEspec2030/SiMed/raw/master/images/integrantes/Foto_KP.jpeg"/>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87646" y="1062300"/>
            <a:ext cx="1256400"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30" name="Picture 6" descr="https://github.com/IngSwEspec2030/SiMed/raw/master/images/integrantes/Foto_JB.jpeg"/>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l="22603" r="10821"/>
          <a:stretch/>
        </p:blipFill>
        <p:spPr bwMode="auto">
          <a:xfrm>
            <a:off x="3402264" y="1069018"/>
            <a:ext cx="1256402"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32" name="Picture 8" descr="https://github.com/IngSwEspec2030/SiMed/raw/master/images/integrantes/Foto_JC.jpeg"/>
          <p:cNvPicPr>
            <a:picLocks noChangeAspect="1" noChangeArrowheads="1"/>
          </p:cNvPicPr>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t="18790"/>
          <a:stretch/>
        </p:blipFill>
        <p:spPr bwMode="auto">
          <a:xfrm>
            <a:off x="1134111" y="3167938"/>
            <a:ext cx="1256400" cy="1710000"/>
          </a:xfrm>
          <a:prstGeom prst="snip2DiagRect">
            <a:avLst/>
          </a:prstGeom>
          <a:noFill/>
          <a:extLst>
            <a:ext uri="{909E8E84-426E-40DD-AFC4-6F175D3DCCD1}">
              <a14:hiddenFill xmlns:a14="http://schemas.microsoft.com/office/drawing/2010/main">
                <a:solidFill>
                  <a:srgbClr val="FFFFFF"/>
                </a:solidFill>
              </a14:hiddenFill>
            </a:ext>
          </a:extLst>
        </p:spPr>
      </p:pic>
      <p:pic>
        <p:nvPicPr>
          <p:cNvPr id="1034" name="Picture 10" descr="https://github.com/IngSwEspec2030/SiMed/raw/master/images/integrantes/Foto_JAB.jpeg"/>
          <p:cNvPicPr>
            <a:picLocks noChangeAspect="1" noChangeArrowheads="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616824" y="3203283"/>
            <a:ext cx="1261288" cy="1710000"/>
          </a:xfrm>
          <a:prstGeom prst="snip2DiagRect">
            <a:avLst/>
          </a:prstGeom>
          <a:noFill/>
          <a:extLst>
            <a:ext uri="{909E8E84-426E-40DD-AFC4-6F175D3DCCD1}">
              <a14:hiddenFill xmlns:a14="http://schemas.microsoft.com/office/drawing/2010/main">
                <a:solidFill>
                  <a:srgbClr val="FFFFFF"/>
                </a:solidFill>
              </a14:hiddenFill>
            </a:ext>
          </a:extLst>
        </p:spPr>
      </p:pic>
      <p:sp>
        <p:nvSpPr>
          <p:cNvPr id="26" name="Google Shape;411;p44"/>
          <p:cNvSpPr txBox="1">
            <a:spLocks/>
          </p:cNvSpPr>
          <p:nvPr/>
        </p:nvSpPr>
        <p:spPr>
          <a:xfrm>
            <a:off x="4636382" y="977818"/>
            <a:ext cx="17931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2pPr>
            <a:lvl3pPr marR="0" lvl="2"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3pPr>
            <a:lvl4pPr marR="0" lvl="3"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4pPr>
            <a:lvl5pPr marR="0" lvl="4"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5pPr>
            <a:lvl6pPr marR="0" lvl="5"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6pPr>
            <a:lvl7pPr marR="0" lvl="6"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7pPr>
            <a:lvl8pPr marR="0" lvl="7"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8pPr>
            <a:lvl9pPr marR="0" lvl="8" algn="l" rtl="0">
              <a:lnSpc>
                <a:spcPct val="100000"/>
              </a:lnSpc>
              <a:spcBef>
                <a:spcPts val="0"/>
              </a:spcBef>
              <a:spcAft>
                <a:spcPts val="0"/>
              </a:spcAft>
              <a:buClr>
                <a:schemeClr val="accent6"/>
              </a:buClr>
              <a:buSzPts val="1400"/>
              <a:buFont typeface="Squada One"/>
              <a:buNone/>
              <a:defRPr sz="1400" b="0" i="0" u="none" strike="noStrike" cap="none">
                <a:solidFill>
                  <a:schemeClr val="accent6"/>
                </a:solidFill>
                <a:latin typeface="Squada One"/>
                <a:ea typeface="Squada One"/>
                <a:cs typeface="Squada One"/>
                <a:sym typeface="Squada One"/>
              </a:defRPr>
            </a:lvl9pPr>
          </a:lstStyle>
          <a:p>
            <a:r>
              <a:rPr lang="es-MX"/>
              <a:t>JOSE BETÍN</a:t>
            </a:r>
            <a:endParaRPr lang="es-CO"/>
          </a:p>
        </p:txBody>
      </p:sp>
      <p:sp>
        <p:nvSpPr>
          <p:cNvPr id="27" name="Google Shape;412;p44"/>
          <p:cNvSpPr txBox="1">
            <a:spLocks/>
          </p:cNvSpPr>
          <p:nvPr/>
        </p:nvSpPr>
        <p:spPr>
          <a:xfrm>
            <a:off x="4636382" y="1272068"/>
            <a:ext cx="1708200"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s-CO"/>
              <a:t>Gerente de proyecto e Ingeniero desarrollador</a:t>
            </a:r>
          </a:p>
        </p:txBody>
      </p:sp>
    </p:spTree>
    <p:extLst>
      <p:ext uri="{BB962C8B-B14F-4D97-AF65-F5344CB8AC3E}">
        <p14:creationId xmlns:p14="http://schemas.microsoft.com/office/powerpoint/2010/main" val="5427886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4">
            <a:extLst>
              <a:ext uri="{FF2B5EF4-FFF2-40B4-BE49-F238E27FC236}">
                <a16:creationId xmlns:a16="http://schemas.microsoft.com/office/drawing/2014/main" id="{B2A60014-278D-3644-82A3-7263ECC972A1}"/>
              </a:ext>
            </a:extLst>
          </p:cNvPr>
          <p:cNvSpPr>
            <a:spLocks noGrp="1"/>
          </p:cNvSpPr>
          <p:nvPr>
            <p:ph type="ctrTitle"/>
          </p:nvPr>
        </p:nvSpPr>
        <p:spPr/>
        <p:txBody>
          <a:bodyPr/>
          <a:lstStyle/>
          <a:p>
            <a:r>
              <a:rPr lang="es-ES_tradnl" err="1"/>
              <a:t>Burndownchart</a:t>
            </a:r>
            <a:endParaRPr lang="es-ES_tradnl"/>
          </a:p>
        </p:txBody>
      </p:sp>
      <p:sp>
        <p:nvSpPr>
          <p:cNvPr id="17" name="Título 16">
            <a:extLst>
              <a:ext uri="{FF2B5EF4-FFF2-40B4-BE49-F238E27FC236}">
                <a16:creationId xmlns:a16="http://schemas.microsoft.com/office/drawing/2014/main" id="{10FA9E7A-4790-3B4D-8D40-2F36CCA93B2C}"/>
              </a:ext>
            </a:extLst>
          </p:cNvPr>
          <p:cNvSpPr>
            <a:spLocks noGrp="1"/>
          </p:cNvSpPr>
          <p:nvPr>
            <p:ph type="title" idx="2"/>
          </p:nvPr>
        </p:nvSpPr>
        <p:spPr/>
        <p:txBody>
          <a:bodyPr/>
          <a:lstStyle/>
          <a:p>
            <a:r>
              <a:rPr lang="es-ES_tradnl"/>
              <a:t>02</a:t>
            </a:r>
          </a:p>
        </p:txBody>
      </p:sp>
      <p:sp>
        <p:nvSpPr>
          <p:cNvPr id="16" name="Subtítulo 15">
            <a:extLst>
              <a:ext uri="{FF2B5EF4-FFF2-40B4-BE49-F238E27FC236}">
                <a16:creationId xmlns:a16="http://schemas.microsoft.com/office/drawing/2014/main" id="{95CBF1C7-E683-A84E-AFB3-701569AB9232}"/>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19168200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8D9D0D5-DD1D-CC43-BF72-C05300BDB089}"/>
              </a:ext>
            </a:extLst>
          </p:cNvPr>
          <p:cNvSpPr>
            <a:spLocks noGrp="1"/>
          </p:cNvSpPr>
          <p:nvPr>
            <p:ph type="ctrTitle"/>
          </p:nvPr>
        </p:nvSpPr>
        <p:spPr/>
        <p:txBody>
          <a:bodyPr/>
          <a:lstStyle/>
          <a:p>
            <a:r>
              <a:rPr lang="es-ES_tradnl"/>
              <a:t>Primera Iteración</a:t>
            </a:r>
          </a:p>
        </p:txBody>
      </p:sp>
      <p:pic>
        <p:nvPicPr>
          <p:cNvPr id="3" name="Imagen 3" descr="Imagen que contiene monitor, grande, tabla, computadora&#10;&#10;Descripción generada automáticamente">
            <a:extLst>
              <a:ext uri="{FF2B5EF4-FFF2-40B4-BE49-F238E27FC236}">
                <a16:creationId xmlns:a16="http://schemas.microsoft.com/office/drawing/2014/main" id="{B28EFC2E-1201-4719-AC48-04AC4858D25F}"/>
              </a:ext>
            </a:extLst>
          </p:cNvPr>
          <p:cNvPicPr>
            <a:picLocks noChangeAspect="1"/>
          </p:cNvPicPr>
          <p:nvPr/>
        </p:nvPicPr>
        <p:blipFill>
          <a:blip r:embed="rId2"/>
          <a:stretch>
            <a:fillRect/>
          </a:stretch>
        </p:blipFill>
        <p:spPr>
          <a:xfrm>
            <a:off x="957533" y="1079885"/>
            <a:ext cx="7304416" cy="3016079"/>
          </a:xfrm>
          <a:prstGeom prst="rect">
            <a:avLst/>
          </a:prstGeom>
        </p:spPr>
      </p:pic>
    </p:spTree>
    <p:extLst>
      <p:ext uri="{BB962C8B-B14F-4D97-AF65-F5344CB8AC3E}">
        <p14:creationId xmlns:p14="http://schemas.microsoft.com/office/powerpoint/2010/main" val="42593206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5E2D46-C3DE-0B42-A030-90716C4F1869}"/>
              </a:ext>
            </a:extLst>
          </p:cNvPr>
          <p:cNvSpPr>
            <a:spLocks noGrp="1"/>
          </p:cNvSpPr>
          <p:nvPr>
            <p:ph type="ctrTitle"/>
          </p:nvPr>
        </p:nvSpPr>
        <p:spPr/>
        <p:txBody>
          <a:bodyPr/>
          <a:lstStyle/>
          <a:p>
            <a:r>
              <a:rPr lang="es-ES_tradnl"/>
              <a:t>Segunda Iteración</a:t>
            </a:r>
          </a:p>
        </p:txBody>
      </p:sp>
      <p:pic>
        <p:nvPicPr>
          <p:cNvPr id="4" name="Imagen 4" descr="Interfaz de usuario gráfica, Gráfico de líneas&#10;&#10;Descripción generada automáticamente">
            <a:extLst>
              <a:ext uri="{FF2B5EF4-FFF2-40B4-BE49-F238E27FC236}">
                <a16:creationId xmlns:a16="http://schemas.microsoft.com/office/drawing/2014/main" id="{623D84F6-7767-460B-9525-FB063A95B220}"/>
              </a:ext>
            </a:extLst>
          </p:cNvPr>
          <p:cNvPicPr>
            <a:picLocks noChangeAspect="1"/>
          </p:cNvPicPr>
          <p:nvPr/>
        </p:nvPicPr>
        <p:blipFill>
          <a:blip r:embed="rId2"/>
          <a:stretch>
            <a:fillRect/>
          </a:stretch>
        </p:blipFill>
        <p:spPr>
          <a:xfrm>
            <a:off x="849702" y="989077"/>
            <a:ext cx="7724954" cy="3262392"/>
          </a:xfrm>
          <a:prstGeom prst="rect">
            <a:avLst/>
          </a:prstGeom>
        </p:spPr>
      </p:pic>
    </p:spTree>
    <p:extLst>
      <p:ext uri="{BB962C8B-B14F-4D97-AF65-F5344CB8AC3E}">
        <p14:creationId xmlns:p14="http://schemas.microsoft.com/office/powerpoint/2010/main" val="38736575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F09489-B302-904B-9FEF-E959943C2B61}"/>
              </a:ext>
            </a:extLst>
          </p:cNvPr>
          <p:cNvSpPr>
            <a:spLocks noGrp="1"/>
          </p:cNvSpPr>
          <p:nvPr>
            <p:ph type="ctrTitle"/>
          </p:nvPr>
        </p:nvSpPr>
        <p:spPr/>
        <p:txBody>
          <a:bodyPr/>
          <a:lstStyle/>
          <a:p>
            <a:r>
              <a:rPr lang="es-ES_tradnl"/>
              <a:t>Diagrama de Clases</a:t>
            </a:r>
          </a:p>
        </p:txBody>
      </p:sp>
      <p:sp>
        <p:nvSpPr>
          <p:cNvPr id="3" name="Título 2">
            <a:extLst>
              <a:ext uri="{FF2B5EF4-FFF2-40B4-BE49-F238E27FC236}">
                <a16:creationId xmlns:a16="http://schemas.microsoft.com/office/drawing/2014/main" id="{878D9276-12D9-D747-86B6-1FF7AE1AFF00}"/>
              </a:ext>
            </a:extLst>
          </p:cNvPr>
          <p:cNvSpPr>
            <a:spLocks noGrp="1"/>
          </p:cNvSpPr>
          <p:nvPr>
            <p:ph type="title" idx="2"/>
          </p:nvPr>
        </p:nvSpPr>
        <p:spPr/>
        <p:txBody>
          <a:bodyPr/>
          <a:lstStyle/>
          <a:p>
            <a:r>
              <a:rPr lang="es-ES_tradnl"/>
              <a:t>03</a:t>
            </a:r>
          </a:p>
        </p:txBody>
      </p:sp>
      <p:sp>
        <p:nvSpPr>
          <p:cNvPr id="4" name="Subtítulo 3">
            <a:extLst>
              <a:ext uri="{FF2B5EF4-FFF2-40B4-BE49-F238E27FC236}">
                <a16:creationId xmlns:a16="http://schemas.microsoft.com/office/drawing/2014/main" id="{59ABB990-8E33-594A-9695-9948EB8DF0FA}"/>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33182980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Diagrama&#10;&#10;Descripción generada automáticamente">
            <a:extLst>
              <a:ext uri="{FF2B5EF4-FFF2-40B4-BE49-F238E27FC236}">
                <a16:creationId xmlns:a16="http://schemas.microsoft.com/office/drawing/2014/main" id="{554D55FD-B04C-4341-B4D3-AE4EB62CAD70}"/>
              </a:ext>
            </a:extLst>
          </p:cNvPr>
          <p:cNvPicPr>
            <a:picLocks noChangeAspect="1"/>
          </p:cNvPicPr>
          <p:nvPr/>
        </p:nvPicPr>
        <p:blipFill>
          <a:blip r:embed="rId2"/>
          <a:stretch>
            <a:fillRect/>
          </a:stretch>
        </p:blipFill>
        <p:spPr>
          <a:xfrm>
            <a:off x="920750" y="342900"/>
            <a:ext cx="7302500" cy="4457700"/>
          </a:xfrm>
          <a:prstGeom prst="rect">
            <a:avLst/>
          </a:prstGeom>
        </p:spPr>
      </p:pic>
    </p:spTree>
    <p:extLst>
      <p:ext uri="{BB962C8B-B14F-4D97-AF65-F5344CB8AC3E}">
        <p14:creationId xmlns:p14="http://schemas.microsoft.com/office/powerpoint/2010/main" val="353064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39601 0.17531 L 0.1526 0.17531 " pathEditMode="relative" ptsTypes="AA">
                                      <p:cBhvr>
                                        <p:cTn id="6" dur="2000" fill="hold"/>
                                        <p:tgtEl>
                                          <p:spTgt spid="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6"/>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39427 0.17377 L -0.14062 0.17377 " pathEditMode="relative" ptsTypes="AA">
                                      <p:cBhvr>
                                        <p:cTn id="14" dur="2000" fill="hold"/>
                                        <p:tgtEl>
                                          <p:spTgt spid="6"/>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39878 -0.13611 L 0.15122 -0.13611 " pathEditMode="relative" ptsTypes="AA">
                                      <p:cBhvr>
                                        <p:cTn id="18"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242D47-8802-CB45-A554-34F2767D9BEF}"/>
              </a:ext>
            </a:extLst>
          </p:cNvPr>
          <p:cNvSpPr>
            <a:spLocks noGrp="1"/>
          </p:cNvSpPr>
          <p:nvPr>
            <p:ph type="ctrTitle"/>
          </p:nvPr>
        </p:nvSpPr>
        <p:spPr/>
        <p:txBody>
          <a:bodyPr/>
          <a:lstStyle/>
          <a:p>
            <a:r>
              <a:rPr lang="es-ES_tradnl"/>
              <a:t>Diagrama de Componentes</a:t>
            </a:r>
          </a:p>
        </p:txBody>
      </p:sp>
      <p:sp>
        <p:nvSpPr>
          <p:cNvPr id="3" name="Título 2">
            <a:extLst>
              <a:ext uri="{FF2B5EF4-FFF2-40B4-BE49-F238E27FC236}">
                <a16:creationId xmlns:a16="http://schemas.microsoft.com/office/drawing/2014/main" id="{BCE4B934-7877-ED41-9920-C5AF8C32710A}"/>
              </a:ext>
            </a:extLst>
          </p:cNvPr>
          <p:cNvSpPr>
            <a:spLocks noGrp="1"/>
          </p:cNvSpPr>
          <p:nvPr>
            <p:ph type="title" idx="2"/>
          </p:nvPr>
        </p:nvSpPr>
        <p:spPr/>
        <p:txBody>
          <a:bodyPr/>
          <a:lstStyle/>
          <a:p>
            <a:r>
              <a:rPr lang="es-ES_tradnl"/>
              <a:t>04</a:t>
            </a:r>
          </a:p>
        </p:txBody>
      </p:sp>
      <p:sp>
        <p:nvSpPr>
          <p:cNvPr id="4" name="Subtítulo 3">
            <a:extLst>
              <a:ext uri="{FF2B5EF4-FFF2-40B4-BE49-F238E27FC236}">
                <a16:creationId xmlns:a16="http://schemas.microsoft.com/office/drawing/2014/main" id="{D70BAE3C-A2BD-7C4F-8F06-CDC893934360}"/>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2382741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WBS</a:t>
            </a:r>
            <a:endParaRPr/>
          </a:p>
        </p:txBody>
      </p:sp>
      <p:sp>
        <p:nvSpPr>
          <p:cNvPr id="216" name="Google Shape;216;p34"/>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17" name="Google Shape;217;p34"/>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
        <p:nvSpPr>
          <p:cNvPr id="218" name="Google Shape;218;p3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r>
              <a:rPr lang="es-CO" b="1" err="1"/>
              <a:t>Work</a:t>
            </a:r>
            <a:r>
              <a:rPr lang="es-CO" b="1"/>
              <a:t> </a:t>
            </a:r>
            <a:r>
              <a:rPr lang="es-CO" b="1" err="1"/>
              <a:t>Breakdown</a:t>
            </a:r>
            <a:r>
              <a:rPr lang="es-CO" b="1"/>
              <a:t> </a:t>
            </a:r>
            <a:r>
              <a:rPr lang="es-CO" b="1" err="1"/>
              <a:t>Structure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10;&#10;Descripción generada automáticamente">
            <a:extLst>
              <a:ext uri="{FF2B5EF4-FFF2-40B4-BE49-F238E27FC236}">
                <a16:creationId xmlns:a16="http://schemas.microsoft.com/office/drawing/2014/main" id="{8CC38439-7EA4-B043-959D-4C3428B9CD2D}"/>
              </a:ext>
            </a:extLst>
          </p:cNvPr>
          <p:cNvPicPr>
            <a:picLocks noChangeAspect="1"/>
          </p:cNvPicPr>
          <p:nvPr/>
        </p:nvPicPr>
        <p:blipFill>
          <a:blip r:embed="rId2"/>
          <a:stretch>
            <a:fillRect/>
          </a:stretch>
        </p:blipFill>
        <p:spPr>
          <a:xfrm>
            <a:off x="0" y="1122540"/>
            <a:ext cx="9144000" cy="2898420"/>
          </a:xfrm>
          <a:prstGeom prst="rect">
            <a:avLst/>
          </a:prstGeom>
        </p:spPr>
      </p:pic>
    </p:spTree>
    <p:extLst>
      <p:ext uri="{BB962C8B-B14F-4D97-AF65-F5344CB8AC3E}">
        <p14:creationId xmlns:p14="http://schemas.microsoft.com/office/powerpoint/2010/main" val="365167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5 -0.11975 L 0.38368 -0.11975 " pathEditMode="relative" rAng="0" ptsTypes="AA">
                                      <p:cBhvr>
                                        <p:cTn id="6" dur="2000" fill="hold"/>
                                        <p:tgtEl>
                                          <p:spTgt spid="3"/>
                                        </p:tgtEl>
                                        <p:attrNameLst>
                                          <p:attrName>ppt_x</p:attrName>
                                          <p:attrName>ppt_y</p:attrName>
                                        </p:attrNameLst>
                                      </p:cBhvr>
                                      <p:rCtr x="44184" y="0"/>
                                    </p:animMotion>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3"/>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5 -0.03704 L 0.04878 -0.02253 " pathEditMode="relative" rAng="0" ptsTypes="AA">
                                      <p:cBhvr>
                                        <p:cTn id="14" dur="2000" fill="hold"/>
                                        <p:tgtEl>
                                          <p:spTgt spid="3"/>
                                        </p:tgtEl>
                                        <p:attrNameLst>
                                          <p:attrName>ppt_x</p:attrName>
                                          <p:attrName>ppt_y</p:attrName>
                                        </p:attrNameLst>
                                      </p:cBhvr>
                                      <p:rCtr x="27431" y="710"/>
                                    </p:animMotion>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3"/>
                                        </p:tgtEl>
                                      </p:cBhvr>
                                      <p:by x="150000" y="150000"/>
                                    </p:animScale>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0.5 -0.08025 L -0.20469 -0.08025 " pathEditMode="relative" rAng="0" ptsTypes="AA">
                                      <p:cBhvr>
                                        <p:cTn id="22" dur="2000" fill="hold"/>
                                        <p:tgtEl>
                                          <p:spTgt spid="3"/>
                                        </p:tgtEl>
                                        <p:attrNameLst>
                                          <p:attrName>ppt_x</p:attrName>
                                          <p:attrName>ppt_y</p:attrName>
                                        </p:attrNameLst>
                                      </p:cBhvr>
                                      <p:rCtr x="14757" y="0"/>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47101 -0.05556 L -0.52448 -0.05556 " pathEditMode="relative" rAng="0" ptsTypes="AA">
                                      <p:cBhvr>
                                        <p:cTn id="26" dur="2000" fill="hold"/>
                                        <p:tgtEl>
                                          <p:spTgt spid="3"/>
                                        </p:tgtEl>
                                        <p:attrNameLst>
                                          <p:attrName>ppt_x</p:attrName>
                                          <p:attrName>ppt_y</p:attrName>
                                        </p:attrNameLst>
                                      </p:cBhvr>
                                      <p:rCtr x="-497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E8421D-1C34-0449-9B68-B59A62154A1F}"/>
              </a:ext>
            </a:extLst>
          </p:cNvPr>
          <p:cNvSpPr>
            <a:spLocks noGrp="1"/>
          </p:cNvSpPr>
          <p:nvPr>
            <p:ph type="ctrTitle"/>
          </p:nvPr>
        </p:nvSpPr>
        <p:spPr>
          <a:xfrm flipH="1">
            <a:off x="1180002" y="1347038"/>
            <a:ext cx="5519378" cy="1921200"/>
          </a:xfrm>
        </p:spPr>
        <p:txBody>
          <a:bodyPr/>
          <a:lstStyle/>
          <a:p>
            <a:r>
              <a:rPr lang="es-ES_tradnl"/>
              <a:t>Resultado de Pruebas</a:t>
            </a:r>
          </a:p>
        </p:txBody>
      </p:sp>
      <p:sp>
        <p:nvSpPr>
          <p:cNvPr id="3" name="Título 2">
            <a:extLst>
              <a:ext uri="{FF2B5EF4-FFF2-40B4-BE49-F238E27FC236}">
                <a16:creationId xmlns:a16="http://schemas.microsoft.com/office/drawing/2014/main" id="{9713C50F-5633-1C46-BBDE-D5F5F9743587}"/>
              </a:ext>
            </a:extLst>
          </p:cNvPr>
          <p:cNvSpPr>
            <a:spLocks noGrp="1"/>
          </p:cNvSpPr>
          <p:nvPr>
            <p:ph type="title" idx="2"/>
          </p:nvPr>
        </p:nvSpPr>
        <p:spPr/>
        <p:txBody>
          <a:bodyPr/>
          <a:lstStyle/>
          <a:p>
            <a:r>
              <a:rPr lang="es-ES_tradnl"/>
              <a:t>05</a:t>
            </a:r>
          </a:p>
        </p:txBody>
      </p:sp>
      <p:sp>
        <p:nvSpPr>
          <p:cNvPr id="4" name="Subtítulo 3">
            <a:extLst>
              <a:ext uri="{FF2B5EF4-FFF2-40B4-BE49-F238E27FC236}">
                <a16:creationId xmlns:a16="http://schemas.microsoft.com/office/drawing/2014/main" id="{D536E7DA-16DF-5144-9073-ABE2A01D0FEF}"/>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154052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cxnSp>
        <p:nvCxnSpPr>
          <p:cNvPr id="334" name="Google Shape;334;p40"/>
          <p:cNvCxnSpPr/>
          <p:nvPr/>
        </p:nvCxnSpPr>
        <p:spPr>
          <a:xfrm rot="10800000">
            <a:off x="-49600" y="1722725"/>
            <a:ext cx="5334600" cy="0"/>
          </a:xfrm>
          <a:prstGeom prst="straightConnector1">
            <a:avLst/>
          </a:prstGeom>
          <a:noFill/>
          <a:ln w="9525" cap="flat" cmpd="sng">
            <a:solidFill>
              <a:schemeClr val="dk1"/>
            </a:solidFill>
            <a:prstDash val="solid"/>
            <a:round/>
            <a:headEnd type="none" w="med" len="med"/>
            <a:tailEnd type="none" w="med" len="med"/>
          </a:ln>
        </p:spPr>
      </p:cxnSp>
      <p:sp>
        <p:nvSpPr>
          <p:cNvPr id="51" name="Google Shape;387;p42"/>
          <p:cNvSpPr txBox="1">
            <a:spLocks/>
          </p:cNvSpPr>
          <p:nvPr/>
        </p:nvSpPr>
        <p:spPr>
          <a:xfrm>
            <a:off x="1842426" y="230930"/>
            <a:ext cx="5214300" cy="645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buClr>
                <a:srgbClr val="FFFFFF"/>
              </a:buClr>
              <a:defRPr/>
            </a:pPr>
            <a:r>
              <a:rPr lang="es-CO">
                <a:solidFill>
                  <a:srgbClr val="FFFFFF"/>
                </a:solidFill>
              </a:rPr>
              <a:t>PRUEBAS DE SISTEMA</a:t>
            </a:r>
            <a:endParaRPr lang="es-CO" sz="2400" b="1" i="0" u="none" strike="noStrike" kern="0" cap="none" spc="0" normalizeH="0" baseline="0" noProof="0">
              <a:ln>
                <a:noFill/>
              </a:ln>
              <a:solidFill>
                <a:srgbClr val="FFFFFF"/>
              </a:solidFill>
              <a:effectLst/>
              <a:uLnTx/>
              <a:uFillTx/>
              <a:latin typeface="Exo 2"/>
            </a:endParaRPr>
          </a:p>
        </p:txBody>
      </p:sp>
      <p:sp>
        <p:nvSpPr>
          <p:cNvPr id="22" name="Título 21">
            <a:extLst>
              <a:ext uri="{FF2B5EF4-FFF2-40B4-BE49-F238E27FC236}">
                <a16:creationId xmlns:a16="http://schemas.microsoft.com/office/drawing/2014/main" id="{C1F61776-4CE1-BE4D-831C-ED9BE6F2CA17}"/>
              </a:ext>
            </a:extLst>
          </p:cNvPr>
          <p:cNvSpPr>
            <a:spLocks noGrp="1"/>
          </p:cNvSpPr>
          <p:nvPr>
            <p:ph type="ctrTitle" idx="2"/>
          </p:nvPr>
        </p:nvSpPr>
        <p:spPr/>
        <p:txBody>
          <a:bodyPr/>
          <a:lstStyle/>
          <a:p>
            <a:r>
              <a:rPr lang="es-ES_tradnl"/>
              <a:t>Cantidad de Casos de Prueba</a:t>
            </a:r>
          </a:p>
        </p:txBody>
      </p:sp>
      <p:sp>
        <p:nvSpPr>
          <p:cNvPr id="21" name="Subtítulo 20">
            <a:extLst>
              <a:ext uri="{FF2B5EF4-FFF2-40B4-BE49-F238E27FC236}">
                <a16:creationId xmlns:a16="http://schemas.microsoft.com/office/drawing/2014/main" id="{79BB85BD-9015-E844-85B0-547AF7355A32}"/>
              </a:ext>
            </a:extLst>
          </p:cNvPr>
          <p:cNvSpPr>
            <a:spLocks noGrp="1"/>
          </p:cNvSpPr>
          <p:nvPr>
            <p:ph type="subTitle" idx="1"/>
          </p:nvPr>
        </p:nvSpPr>
        <p:spPr/>
        <p:txBody>
          <a:bodyPr/>
          <a:lstStyle/>
          <a:p>
            <a:r>
              <a:rPr lang="es-ES_tradnl" sz="3600"/>
              <a:t>7</a:t>
            </a:r>
          </a:p>
        </p:txBody>
      </p:sp>
      <p:sp>
        <p:nvSpPr>
          <p:cNvPr id="23" name="Título 22">
            <a:extLst>
              <a:ext uri="{FF2B5EF4-FFF2-40B4-BE49-F238E27FC236}">
                <a16:creationId xmlns:a16="http://schemas.microsoft.com/office/drawing/2014/main" id="{3DD1E1DF-76A5-2B49-93F0-304EF71B9AC4}"/>
              </a:ext>
            </a:extLst>
          </p:cNvPr>
          <p:cNvSpPr>
            <a:spLocks noGrp="1"/>
          </p:cNvSpPr>
          <p:nvPr>
            <p:ph type="ctrTitle" idx="3"/>
          </p:nvPr>
        </p:nvSpPr>
        <p:spPr/>
        <p:txBody>
          <a:bodyPr/>
          <a:lstStyle/>
          <a:p>
            <a:r>
              <a:rPr lang="es-ES_tradnl"/>
              <a:t>% Pass</a:t>
            </a:r>
          </a:p>
        </p:txBody>
      </p:sp>
      <p:sp>
        <p:nvSpPr>
          <p:cNvPr id="24" name="Subtítulo 23">
            <a:extLst>
              <a:ext uri="{FF2B5EF4-FFF2-40B4-BE49-F238E27FC236}">
                <a16:creationId xmlns:a16="http://schemas.microsoft.com/office/drawing/2014/main" id="{6F252260-CDD3-9745-8CE7-0CDFC1C3DCBB}"/>
              </a:ext>
            </a:extLst>
          </p:cNvPr>
          <p:cNvSpPr>
            <a:spLocks noGrp="1"/>
          </p:cNvSpPr>
          <p:nvPr>
            <p:ph type="subTitle" idx="4"/>
          </p:nvPr>
        </p:nvSpPr>
        <p:spPr/>
        <p:txBody>
          <a:bodyPr/>
          <a:lstStyle/>
          <a:p>
            <a:r>
              <a:rPr lang="es-ES" sz="2400"/>
              <a:t>85.71%</a:t>
            </a:r>
            <a:endParaRPr lang="es-ES_tradnl" sz="2400"/>
          </a:p>
        </p:txBody>
      </p:sp>
      <p:sp>
        <p:nvSpPr>
          <p:cNvPr id="25" name="Título 24">
            <a:extLst>
              <a:ext uri="{FF2B5EF4-FFF2-40B4-BE49-F238E27FC236}">
                <a16:creationId xmlns:a16="http://schemas.microsoft.com/office/drawing/2014/main" id="{22CA7858-0EC5-1F49-913D-385ADCE0FF58}"/>
              </a:ext>
            </a:extLst>
          </p:cNvPr>
          <p:cNvSpPr>
            <a:spLocks noGrp="1"/>
          </p:cNvSpPr>
          <p:nvPr>
            <p:ph type="ctrTitle" idx="5"/>
          </p:nvPr>
        </p:nvSpPr>
        <p:spPr/>
        <p:txBody>
          <a:bodyPr/>
          <a:lstStyle/>
          <a:p>
            <a:r>
              <a:rPr lang="es-ES_tradnl"/>
              <a:t>% </a:t>
            </a:r>
            <a:r>
              <a:rPr lang="es-ES_tradnl" err="1"/>
              <a:t>Fail</a:t>
            </a:r>
            <a:endParaRPr lang="es-ES_tradnl"/>
          </a:p>
        </p:txBody>
      </p:sp>
      <p:sp>
        <p:nvSpPr>
          <p:cNvPr id="26" name="Subtítulo 25">
            <a:extLst>
              <a:ext uri="{FF2B5EF4-FFF2-40B4-BE49-F238E27FC236}">
                <a16:creationId xmlns:a16="http://schemas.microsoft.com/office/drawing/2014/main" id="{B877FCDD-A756-5948-ACDF-CD4F7470B2CA}"/>
              </a:ext>
            </a:extLst>
          </p:cNvPr>
          <p:cNvSpPr>
            <a:spLocks noGrp="1"/>
          </p:cNvSpPr>
          <p:nvPr>
            <p:ph type="subTitle" idx="6"/>
          </p:nvPr>
        </p:nvSpPr>
        <p:spPr/>
        <p:txBody>
          <a:bodyPr/>
          <a:lstStyle/>
          <a:p>
            <a:r>
              <a:rPr lang="es-ES" sz="2400"/>
              <a:t>14,28%</a:t>
            </a:r>
            <a:endParaRPr lang="es-ES_tradnl" sz="2400"/>
          </a:p>
        </p:txBody>
      </p:sp>
      <p:sp>
        <p:nvSpPr>
          <p:cNvPr id="27" name="Título 26">
            <a:extLst>
              <a:ext uri="{FF2B5EF4-FFF2-40B4-BE49-F238E27FC236}">
                <a16:creationId xmlns:a16="http://schemas.microsoft.com/office/drawing/2014/main" id="{06DD512D-54F3-DE4D-854A-068EF576E2B0}"/>
              </a:ext>
            </a:extLst>
          </p:cNvPr>
          <p:cNvSpPr>
            <a:spLocks noGrp="1"/>
          </p:cNvSpPr>
          <p:nvPr>
            <p:ph type="ctrTitle" idx="7"/>
          </p:nvPr>
        </p:nvSpPr>
        <p:spPr/>
        <p:txBody>
          <a:bodyPr/>
          <a:lstStyle/>
          <a:p>
            <a:r>
              <a:rPr lang="es-ES_tradnl"/>
              <a:t>Cantidad de Casos de prueba</a:t>
            </a:r>
          </a:p>
        </p:txBody>
      </p:sp>
      <p:sp>
        <p:nvSpPr>
          <p:cNvPr id="28" name="Subtítulo 27">
            <a:extLst>
              <a:ext uri="{FF2B5EF4-FFF2-40B4-BE49-F238E27FC236}">
                <a16:creationId xmlns:a16="http://schemas.microsoft.com/office/drawing/2014/main" id="{E759BE60-5B17-BC44-9360-DA21652C08A5}"/>
              </a:ext>
            </a:extLst>
          </p:cNvPr>
          <p:cNvSpPr>
            <a:spLocks noGrp="1"/>
          </p:cNvSpPr>
          <p:nvPr>
            <p:ph type="subTitle" idx="8"/>
          </p:nvPr>
        </p:nvSpPr>
        <p:spPr/>
        <p:txBody>
          <a:bodyPr/>
          <a:lstStyle/>
          <a:p>
            <a:r>
              <a:rPr lang="es-ES_tradnl" sz="4400"/>
              <a:t>8</a:t>
            </a:r>
          </a:p>
        </p:txBody>
      </p:sp>
      <p:sp>
        <p:nvSpPr>
          <p:cNvPr id="29" name="Título 28">
            <a:extLst>
              <a:ext uri="{FF2B5EF4-FFF2-40B4-BE49-F238E27FC236}">
                <a16:creationId xmlns:a16="http://schemas.microsoft.com/office/drawing/2014/main" id="{07FF1B60-37A5-E846-B337-1DD3F5A7A484}"/>
              </a:ext>
            </a:extLst>
          </p:cNvPr>
          <p:cNvSpPr>
            <a:spLocks noGrp="1"/>
          </p:cNvSpPr>
          <p:nvPr>
            <p:ph type="ctrTitle" idx="9"/>
          </p:nvPr>
        </p:nvSpPr>
        <p:spPr/>
        <p:txBody>
          <a:bodyPr/>
          <a:lstStyle/>
          <a:p>
            <a:r>
              <a:rPr lang="es-ES_tradnl"/>
              <a:t>% Pass</a:t>
            </a:r>
          </a:p>
        </p:txBody>
      </p:sp>
      <p:sp>
        <p:nvSpPr>
          <p:cNvPr id="30" name="Subtítulo 29">
            <a:extLst>
              <a:ext uri="{FF2B5EF4-FFF2-40B4-BE49-F238E27FC236}">
                <a16:creationId xmlns:a16="http://schemas.microsoft.com/office/drawing/2014/main" id="{27DD9064-6818-5242-AED0-4A9829B93802}"/>
              </a:ext>
            </a:extLst>
          </p:cNvPr>
          <p:cNvSpPr>
            <a:spLocks noGrp="1"/>
          </p:cNvSpPr>
          <p:nvPr>
            <p:ph type="subTitle" idx="13"/>
          </p:nvPr>
        </p:nvSpPr>
        <p:spPr/>
        <p:txBody>
          <a:bodyPr/>
          <a:lstStyle/>
          <a:p>
            <a:r>
              <a:rPr lang="es-ES_tradnl" sz="3200"/>
              <a:t>100%</a:t>
            </a:r>
          </a:p>
        </p:txBody>
      </p:sp>
      <p:sp>
        <p:nvSpPr>
          <p:cNvPr id="31" name="Título 30">
            <a:extLst>
              <a:ext uri="{FF2B5EF4-FFF2-40B4-BE49-F238E27FC236}">
                <a16:creationId xmlns:a16="http://schemas.microsoft.com/office/drawing/2014/main" id="{A737944B-D42E-6442-8FBD-4F7C29EBE069}"/>
              </a:ext>
            </a:extLst>
          </p:cNvPr>
          <p:cNvSpPr>
            <a:spLocks noGrp="1"/>
          </p:cNvSpPr>
          <p:nvPr>
            <p:ph type="ctrTitle" idx="14"/>
          </p:nvPr>
        </p:nvSpPr>
        <p:spPr/>
        <p:txBody>
          <a:bodyPr/>
          <a:lstStyle/>
          <a:p>
            <a:r>
              <a:rPr lang="es-ES_tradnl"/>
              <a:t>% </a:t>
            </a:r>
            <a:r>
              <a:rPr lang="es-ES_tradnl" err="1"/>
              <a:t>Fail</a:t>
            </a:r>
            <a:endParaRPr lang="es-ES_tradnl"/>
          </a:p>
        </p:txBody>
      </p:sp>
      <p:sp>
        <p:nvSpPr>
          <p:cNvPr id="32" name="Subtítulo 31">
            <a:extLst>
              <a:ext uri="{FF2B5EF4-FFF2-40B4-BE49-F238E27FC236}">
                <a16:creationId xmlns:a16="http://schemas.microsoft.com/office/drawing/2014/main" id="{AABFDE4B-F749-0246-A471-49EAD78E20D8}"/>
              </a:ext>
            </a:extLst>
          </p:cNvPr>
          <p:cNvSpPr>
            <a:spLocks noGrp="1"/>
          </p:cNvSpPr>
          <p:nvPr>
            <p:ph type="subTitle" idx="15"/>
          </p:nvPr>
        </p:nvSpPr>
        <p:spPr/>
        <p:txBody>
          <a:bodyPr/>
          <a:lstStyle/>
          <a:p>
            <a:r>
              <a:rPr lang="es-ES_tradnl" sz="3200"/>
              <a:t>0%</a:t>
            </a:r>
          </a:p>
        </p:txBody>
      </p:sp>
      <p:sp>
        <p:nvSpPr>
          <p:cNvPr id="33" name="CuadroTexto 32">
            <a:extLst>
              <a:ext uri="{FF2B5EF4-FFF2-40B4-BE49-F238E27FC236}">
                <a16:creationId xmlns:a16="http://schemas.microsoft.com/office/drawing/2014/main" id="{FC570364-DB18-D24C-AD2B-7A0CC9134C27}"/>
              </a:ext>
            </a:extLst>
          </p:cNvPr>
          <p:cNvSpPr txBox="1"/>
          <p:nvPr/>
        </p:nvSpPr>
        <p:spPr>
          <a:xfrm>
            <a:off x="1354728" y="876300"/>
            <a:ext cx="1547218" cy="307777"/>
          </a:xfrm>
          <a:prstGeom prst="rect">
            <a:avLst/>
          </a:prstGeom>
          <a:noFill/>
        </p:spPr>
        <p:txBody>
          <a:bodyPr wrap="none" rtlCol="0">
            <a:spAutoFit/>
          </a:bodyPr>
          <a:lstStyle/>
          <a:p>
            <a:r>
              <a:rPr lang="es-ES_tradnl">
                <a:solidFill>
                  <a:schemeClr val="tx1"/>
                </a:solidFill>
              </a:rPr>
              <a:t>Primera Iteración</a:t>
            </a:r>
          </a:p>
        </p:txBody>
      </p:sp>
      <p:sp>
        <p:nvSpPr>
          <p:cNvPr id="52" name="CuadroTexto 51">
            <a:extLst>
              <a:ext uri="{FF2B5EF4-FFF2-40B4-BE49-F238E27FC236}">
                <a16:creationId xmlns:a16="http://schemas.microsoft.com/office/drawing/2014/main" id="{A9DC42B4-3F8D-A74D-BCBB-F69769DB9FB8}"/>
              </a:ext>
            </a:extLst>
          </p:cNvPr>
          <p:cNvSpPr txBox="1"/>
          <p:nvPr/>
        </p:nvSpPr>
        <p:spPr>
          <a:xfrm>
            <a:off x="6141315" y="2796172"/>
            <a:ext cx="1636987" cy="307777"/>
          </a:xfrm>
          <a:prstGeom prst="rect">
            <a:avLst/>
          </a:prstGeom>
          <a:noFill/>
        </p:spPr>
        <p:txBody>
          <a:bodyPr wrap="none" rtlCol="0">
            <a:spAutoFit/>
          </a:bodyPr>
          <a:lstStyle/>
          <a:p>
            <a:r>
              <a:rPr lang="es-ES_tradnl">
                <a:solidFill>
                  <a:schemeClr val="tx1"/>
                </a:solidFill>
              </a:rPr>
              <a:t>Segunda Iteración</a:t>
            </a:r>
          </a:p>
        </p:txBody>
      </p:sp>
    </p:spTree>
    <p:extLst>
      <p:ext uri="{BB962C8B-B14F-4D97-AF65-F5344CB8AC3E}">
        <p14:creationId xmlns:p14="http://schemas.microsoft.com/office/powerpoint/2010/main" val="11158564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51" name="Google Shape;387;p42"/>
          <p:cNvSpPr txBox="1">
            <a:spLocks/>
          </p:cNvSpPr>
          <p:nvPr/>
        </p:nvSpPr>
        <p:spPr>
          <a:xfrm>
            <a:off x="1842426" y="230930"/>
            <a:ext cx="5214300" cy="645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buClr>
                <a:srgbClr val="FFFFFF"/>
              </a:buClr>
              <a:defRPr/>
            </a:pPr>
            <a:r>
              <a:rPr lang="es-CO">
                <a:solidFill>
                  <a:srgbClr val="FFFFFF"/>
                </a:solidFill>
              </a:rPr>
              <a:t>Análisis de código estático</a:t>
            </a:r>
            <a:endParaRPr lang="es-ES"/>
          </a:p>
        </p:txBody>
      </p:sp>
      <p:sp>
        <p:nvSpPr>
          <p:cNvPr id="3" name="Subtítulo 2">
            <a:extLst>
              <a:ext uri="{FF2B5EF4-FFF2-40B4-BE49-F238E27FC236}">
                <a16:creationId xmlns:a16="http://schemas.microsoft.com/office/drawing/2014/main" id="{5C351B8F-D4A8-418E-88EB-D721656D63F7}"/>
              </a:ext>
            </a:extLst>
          </p:cNvPr>
          <p:cNvSpPr>
            <a:spLocks noGrp="1"/>
          </p:cNvSpPr>
          <p:nvPr>
            <p:ph type="subTitle" idx="15"/>
          </p:nvPr>
        </p:nvSpPr>
        <p:spPr/>
        <p:txBody>
          <a:bodyPr/>
          <a:lstStyle/>
          <a:p>
            <a:endParaRPr lang="es-ES"/>
          </a:p>
        </p:txBody>
      </p:sp>
      <p:sp>
        <p:nvSpPr>
          <p:cNvPr id="5" name="Título 4">
            <a:extLst>
              <a:ext uri="{FF2B5EF4-FFF2-40B4-BE49-F238E27FC236}">
                <a16:creationId xmlns:a16="http://schemas.microsoft.com/office/drawing/2014/main" id="{DDC6EC56-33E8-4D44-840F-FD5117ED200F}"/>
              </a:ext>
            </a:extLst>
          </p:cNvPr>
          <p:cNvSpPr>
            <a:spLocks noGrp="1"/>
          </p:cNvSpPr>
          <p:nvPr>
            <p:ph type="ctrTitle" idx="14"/>
          </p:nvPr>
        </p:nvSpPr>
        <p:spPr/>
        <p:txBody>
          <a:bodyPr/>
          <a:lstStyle/>
          <a:p>
            <a:endParaRPr lang="es-ES"/>
          </a:p>
        </p:txBody>
      </p:sp>
      <p:sp>
        <p:nvSpPr>
          <p:cNvPr id="7" name="Subtítulo 6">
            <a:extLst>
              <a:ext uri="{FF2B5EF4-FFF2-40B4-BE49-F238E27FC236}">
                <a16:creationId xmlns:a16="http://schemas.microsoft.com/office/drawing/2014/main" id="{FB2A8356-C65B-4EF9-B7F4-77CC06094211}"/>
              </a:ext>
            </a:extLst>
          </p:cNvPr>
          <p:cNvSpPr>
            <a:spLocks noGrp="1"/>
          </p:cNvSpPr>
          <p:nvPr>
            <p:ph type="subTitle" idx="13"/>
          </p:nvPr>
        </p:nvSpPr>
        <p:spPr/>
        <p:txBody>
          <a:bodyPr/>
          <a:lstStyle/>
          <a:p>
            <a:endParaRPr lang="es-ES"/>
          </a:p>
        </p:txBody>
      </p:sp>
      <p:sp>
        <p:nvSpPr>
          <p:cNvPr id="9" name="Título 8">
            <a:extLst>
              <a:ext uri="{FF2B5EF4-FFF2-40B4-BE49-F238E27FC236}">
                <a16:creationId xmlns:a16="http://schemas.microsoft.com/office/drawing/2014/main" id="{DA01A372-6F58-45CC-BAA1-64047FCE81BB}"/>
              </a:ext>
            </a:extLst>
          </p:cNvPr>
          <p:cNvSpPr>
            <a:spLocks noGrp="1"/>
          </p:cNvSpPr>
          <p:nvPr>
            <p:ph type="ctrTitle" idx="9"/>
          </p:nvPr>
        </p:nvSpPr>
        <p:spPr/>
        <p:txBody>
          <a:bodyPr/>
          <a:lstStyle/>
          <a:p>
            <a:endParaRPr lang="es-ES"/>
          </a:p>
        </p:txBody>
      </p:sp>
      <p:sp>
        <p:nvSpPr>
          <p:cNvPr id="11" name="Subtítulo 10">
            <a:extLst>
              <a:ext uri="{FF2B5EF4-FFF2-40B4-BE49-F238E27FC236}">
                <a16:creationId xmlns:a16="http://schemas.microsoft.com/office/drawing/2014/main" id="{6362D437-D7CE-4767-8E01-FFD5A667E6D7}"/>
              </a:ext>
            </a:extLst>
          </p:cNvPr>
          <p:cNvSpPr>
            <a:spLocks noGrp="1"/>
          </p:cNvSpPr>
          <p:nvPr>
            <p:ph type="subTitle" idx="8"/>
          </p:nvPr>
        </p:nvSpPr>
        <p:spPr/>
        <p:txBody>
          <a:bodyPr/>
          <a:lstStyle/>
          <a:p>
            <a:endParaRPr lang="es-ES"/>
          </a:p>
        </p:txBody>
      </p:sp>
      <p:sp>
        <p:nvSpPr>
          <p:cNvPr id="13" name="Título 12">
            <a:extLst>
              <a:ext uri="{FF2B5EF4-FFF2-40B4-BE49-F238E27FC236}">
                <a16:creationId xmlns:a16="http://schemas.microsoft.com/office/drawing/2014/main" id="{E3E4AA3F-196D-4E56-93B9-87B40310D33F}"/>
              </a:ext>
            </a:extLst>
          </p:cNvPr>
          <p:cNvSpPr>
            <a:spLocks noGrp="1"/>
          </p:cNvSpPr>
          <p:nvPr>
            <p:ph type="ctrTitle" idx="7"/>
          </p:nvPr>
        </p:nvSpPr>
        <p:spPr/>
        <p:txBody>
          <a:bodyPr/>
          <a:lstStyle/>
          <a:p>
            <a:endParaRPr lang="es-ES"/>
          </a:p>
        </p:txBody>
      </p:sp>
      <p:sp>
        <p:nvSpPr>
          <p:cNvPr id="15" name="Subtítulo 14">
            <a:extLst>
              <a:ext uri="{FF2B5EF4-FFF2-40B4-BE49-F238E27FC236}">
                <a16:creationId xmlns:a16="http://schemas.microsoft.com/office/drawing/2014/main" id="{D910A59D-EA06-4D7D-8F2B-46A32FCB9AC3}"/>
              </a:ext>
            </a:extLst>
          </p:cNvPr>
          <p:cNvSpPr>
            <a:spLocks noGrp="1"/>
          </p:cNvSpPr>
          <p:nvPr>
            <p:ph type="subTitle" idx="6"/>
          </p:nvPr>
        </p:nvSpPr>
        <p:spPr/>
        <p:txBody>
          <a:bodyPr/>
          <a:lstStyle/>
          <a:p>
            <a:endParaRPr lang="es-ES"/>
          </a:p>
        </p:txBody>
      </p:sp>
      <p:sp>
        <p:nvSpPr>
          <p:cNvPr id="17" name="Título 16">
            <a:extLst>
              <a:ext uri="{FF2B5EF4-FFF2-40B4-BE49-F238E27FC236}">
                <a16:creationId xmlns:a16="http://schemas.microsoft.com/office/drawing/2014/main" id="{7182E5A8-05FB-473C-878E-D75DC14FE2F7}"/>
              </a:ext>
            </a:extLst>
          </p:cNvPr>
          <p:cNvSpPr>
            <a:spLocks noGrp="1"/>
          </p:cNvSpPr>
          <p:nvPr>
            <p:ph type="ctrTitle" idx="5"/>
          </p:nvPr>
        </p:nvSpPr>
        <p:spPr/>
        <p:txBody>
          <a:bodyPr/>
          <a:lstStyle/>
          <a:p>
            <a:endParaRPr lang="es-ES"/>
          </a:p>
        </p:txBody>
      </p:sp>
      <p:sp>
        <p:nvSpPr>
          <p:cNvPr id="19" name="Subtítulo 18">
            <a:extLst>
              <a:ext uri="{FF2B5EF4-FFF2-40B4-BE49-F238E27FC236}">
                <a16:creationId xmlns:a16="http://schemas.microsoft.com/office/drawing/2014/main" id="{5AC2DD26-F0E2-43BE-A858-B1F4CEA22FC4}"/>
              </a:ext>
            </a:extLst>
          </p:cNvPr>
          <p:cNvSpPr>
            <a:spLocks noGrp="1"/>
          </p:cNvSpPr>
          <p:nvPr>
            <p:ph type="subTitle" idx="4"/>
          </p:nvPr>
        </p:nvSpPr>
        <p:spPr/>
        <p:txBody>
          <a:bodyPr/>
          <a:lstStyle/>
          <a:p>
            <a:endParaRPr lang="es-ES"/>
          </a:p>
        </p:txBody>
      </p:sp>
      <p:sp>
        <p:nvSpPr>
          <p:cNvPr id="34" name="Título 33">
            <a:extLst>
              <a:ext uri="{FF2B5EF4-FFF2-40B4-BE49-F238E27FC236}">
                <a16:creationId xmlns:a16="http://schemas.microsoft.com/office/drawing/2014/main" id="{3D01DDC7-4BDF-4F03-B548-42338CACCEDC}"/>
              </a:ext>
            </a:extLst>
          </p:cNvPr>
          <p:cNvSpPr>
            <a:spLocks noGrp="1"/>
          </p:cNvSpPr>
          <p:nvPr>
            <p:ph type="ctrTitle" idx="3"/>
          </p:nvPr>
        </p:nvSpPr>
        <p:spPr/>
        <p:txBody>
          <a:bodyPr/>
          <a:lstStyle/>
          <a:p>
            <a:endParaRPr lang="es-ES"/>
          </a:p>
        </p:txBody>
      </p:sp>
      <p:sp>
        <p:nvSpPr>
          <p:cNvPr id="36" name="Subtítulo 35">
            <a:extLst>
              <a:ext uri="{FF2B5EF4-FFF2-40B4-BE49-F238E27FC236}">
                <a16:creationId xmlns:a16="http://schemas.microsoft.com/office/drawing/2014/main" id="{12C5742A-5D7F-4129-84CB-6EAE82D0A0AA}"/>
              </a:ext>
            </a:extLst>
          </p:cNvPr>
          <p:cNvSpPr>
            <a:spLocks noGrp="1"/>
          </p:cNvSpPr>
          <p:nvPr>
            <p:ph type="subTitle" idx="1"/>
          </p:nvPr>
        </p:nvSpPr>
        <p:spPr/>
        <p:txBody>
          <a:bodyPr/>
          <a:lstStyle/>
          <a:p>
            <a:endParaRPr lang="es-ES"/>
          </a:p>
        </p:txBody>
      </p:sp>
      <p:sp>
        <p:nvSpPr>
          <p:cNvPr id="38" name="Título 37">
            <a:extLst>
              <a:ext uri="{FF2B5EF4-FFF2-40B4-BE49-F238E27FC236}">
                <a16:creationId xmlns:a16="http://schemas.microsoft.com/office/drawing/2014/main" id="{8CCF6225-7596-41EA-8990-16C6D8912BBB}"/>
              </a:ext>
            </a:extLst>
          </p:cNvPr>
          <p:cNvSpPr>
            <a:spLocks noGrp="1"/>
          </p:cNvSpPr>
          <p:nvPr>
            <p:ph type="ctrTitle" idx="2"/>
          </p:nvPr>
        </p:nvSpPr>
        <p:spPr/>
        <p:txBody>
          <a:bodyPr/>
          <a:lstStyle/>
          <a:p>
            <a:endParaRPr lang="es-ES"/>
          </a:p>
        </p:txBody>
      </p:sp>
      <p:pic>
        <p:nvPicPr>
          <p:cNvPr id="39" name="Imagen 39" descr="Interfaz de usuario gráfica, Texto, Aplicación&#10;&#10;Descripción generada automáticamente">
            <a:extLst>
              <a:ext uri="{FF2B5EF4-FFF2-40B4-BE49-F238E27FC236}">
                <a16:creationId xmlns:a16="http://schemas.microsoft.com/office/drawing/2014/main" id="{850E5D4A-2D01-440C-95A7-2430241FC143}"/>
              </a:ext>
            </a:extLst>
          </p:cNvPr>
          <p:cNvPicPr>
            <a:picLocks noChangeAspect="1"/>
          </p:cNvPicPr>
          <p:nvPr/>
        </p:nvPicPr>
        <p:blipFill>
          <a:blip r:embed="rId3"/>
          <a:stretch>
            <a:fillRect/>
          </a:stretch>
        </p:blipFill>
        <p:spPr>
          <a:xfrm>
            <a:off x="51759" y="959839"/>
            <a:ext cx="9062048" cy="4021766"/>
          </a:xfrm>
          <a:prstGeom prst="rect">
            <a:avLst/>
          </a:prstGeom>
        </p:spPr>
      </p:pic>
    </p:spTree>
    <p:extLst>
      <p:ext uri="{BB962C8B-B14F-4D97-AF65-F5344CB8AC3E}">
        <p14:creationId xmlns:p14="http://schemas.microsoft.com/office/powerpoint/2010/main" val="71469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14">
            <a:extLst>
              <a:ext uri="{FF2B5EF4-FFF2-40B4-BE49-F238E27FC236}">
                <a16:creationId xmlns:a16="http://schemas.microsoft.com/office/drawing/2014/main" id="{14E3DFD3-74DB-304D-B661-AAF04DE6B38A}"/>
              </a:ext>
            </a:extLst>
          </p:cNvPr>
          <p:cNvSpPr>
            <a:spLocks noGrp="1"/>
          </p:cNvSpPr>
          <p:nvPr>
            <p:ph type="ctrTitle"/>
          </p:nvPr>
        </p:nvSpPr>
        <p:spPr/>
        <p:txBody>
          <a:bodyPr/>
          <a:lstStyle/>
          <a:p>
            <a:r>
              <a:rPr lang="es-ES_tradnl"/>
              <a:t>Retrospectiva</a:t>
            </a:r>
          </a:p>
        </p:txBody>
      </p:sp>
      <p:sp>
        <p:nvSpPr>
          <p:cNvPr id="18" name="Título 17">
            <a:extLst>
              <a:ext uri="{FF2B5EF4-FFF2-40B4-BE49-F238E27FC236}">
                <a16:creationId xmlns:a16="http://schemas.microsoft.com/office/drawing/2014/main" id="{10A3FF8C-A3EB-6645-9752-584DCC8D0CB4}"/>
              </a:ext>
            </a:extLst>
          </p:cNvPr>
          <p:cNvSpPr>
            <a:spLocks noGrp="1"/>
          </p:cNvSpPr>
          <p:nvPr>
            <p:ph type="title" idx="2"/>
          </p:nvPr>
        </p:nvSpPr>
        <p:spPr/>
        <p:txBody>
          <a:bodyPr/>
          <a:lstStyle/>
          <a:p>
            <a:r>
              <a:rPr lang="es-ES_tradnl"/>
              <a:t>06</a:t>
            </a:r>
          </a:p>
        </p:txBody>
      </p:sp>
      <p:sp>
        <p:nvSpPr>
          <p:cNvPr id="17" name="Subtítulo 16">
            <a:extLst>
              <a:ext uri="{FF2B5EF4-FFF2-40B4-BE49-F238E27FC236}">
                <a16:creationId xmlns:a16="http://schemas.microsoft.com/office/drawing/2014/main" id="{ECA185A0-F2D3-CC42-A1D1-23DE572DAB73}"/>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17851327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ítulo 20">
            <a:extLst>
              <a:ext uri="{FF2B5EF4-FFF2-40B4-BE49-F238E27FC236}">
                <a16:creationId xmlns:a16="http://schemas.microsoft.com/office/drawing/2014/main" id="{07A7A3EA-4A14-2945-9D82-D294FC289358}"/>
              </a:ext>
            </a:extLst>
          </p:cNvPr>
          <p:cNvSpPr>
            <a:spLocks noGrp="1"/>
          </p:cNvSpPr>
          <p:nvPr>
            <p:ph type="ctrTitle"/>
          </p:nvPr>
        </p:nvSpPr>
        <p:spPr/>
        <p:txBody>
          <a:bodyPr/>
          <a:lstStyle/>
          <a:p>
            <a:r>
              <a:rPr lang="es-ES_tradnl"/>
              <a:t>STARFISH</a:t>
            </a:r>
          </a:p>
        </p:txBody>
      </p:sp>
      <p:pic>
        <p:nvPicPr>
          <p:cNvPr id="23" name="Imagen 22" descr="Gráfico, Gráfico de burbujas&#10;&#10;Descripción generada automáticamente">
            <a:extLst>
              <a:ext uri="{FF2B5EF4-FFF2-40B4-BE49-F238E27FC236}">
                <a16:creationId xmlns:a16="http://schemas.microsoft.com/office/drawing/2014/main" id="{01BCA925-D564-6143-89C7-074E73B62E17}"/>
              </a:ext>
            </a:extLst>
          </p:cNvPr>
          <p:cNvPicPr>
            <a:picLocks noChangeAspect="1"/>
          </p:cNvPicPr>
          <p:nvPr/>
        </p:nvPicPr>
        <p:blipFill>
          <a:blip r:embed="rId2"/>
          <a:stretch>
            <a:fillRect/>
          </a:stretch>
        </p:blipFill>
        <p:spPr>
          <a:xfrm>
            <a:off x="1964849" y="-866405"/>
            <a:ext cx="6141749" cy="6009905"/>
          </a:xfrm>
          <a:prstGeom prst="rect">
            <a:avLst/>
          </a:prstGeom>
        </p:spPr>
      </p:pic>
    </p:spTree>
    <p:extLst>
      <p:ext uri="{BB962C8B-B14F-4D97-AF65-F5344CB8AC3E}">
        <p14:creationId xmlns:p14="http://schemas.microsoft.com/office/powerpoint/2010/main" val="33221472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B801C0-2BCD-684B-BE8F-8C893AD295C9}"/>
              </a:ext>
            </a:extLst>
          </p:cNvPr>
          <p:cNvSpPr>
            <a:spLocks noGrp="1"/>
          </p:cNvSpPr>
          <p:nvPr>
            <p:ph type="ctrTitle"/>
          </p:nvPr>
        </p:nvSpPr>
        <p:spPr/>
        <p:txBody>
          <a:bodyPr/>
          <a:lstStyle/>
          <a:p>
            <a:r>
              <a:rPr lang="es-ES_tradnl"/>
              <a:t>Demo</a:t>
            </a:r>
          </a:p>
        </p:txBody>
      </p:sp>
      <p:sp>
        <p:nvSpPr>
          <p:cNvPr id="3" name="Título 2">
            <a:extLst>
              <a:ext uri="{FF2B5EF4-FFF2-40B4-BE49-F238E27FC236}">
                <a16:creationId xmlns:a16="http://schemas.microsoft.com/office/drawing/2014/main" id="{9B40FC11-A7BE-BF49-8D99-D3CEED2B4565}"/>
              </a:ext>
            </a:extLst>
          </p:cNvPr>
          <p:cNvSpPr>
            <a:spLocks noGrp="1"/>
          </p:cNvSpPr>
          <p:nvPr>
            <p:ph type="title" idx="2"/>
          </p:nvPr>
        </p:nvSpPr>
        <p:spPr/>
        <p:txBody>
          <a:bodyPr/>
          <a:lstStyle/>
          <a:p>
            <a:r>
              <a:rPr lang="es-ES_tradnl"/>
              <a:t>07</a:t>
            </a:r>
          </a:p>
        </p:txBody>
      </p:sp>
      <p:sp>
        <p:nvSpPr>
          <p:cNvPr id="4" name="Subtítulo 3">
            <a:extLst>
              <a:ext uri="{FF2B5EF4-FFF2-40B4-BE49-F238E27FC236}">
                <a16:creationId xmlns:a16="http://schemas.microsoft.com/office/drawing/2014/main" id="{47EF1211-4677-6049-B34E-20A48BDD6125}"/>
              </a:ext>
            </a:extLst>
          </p:cNvPr>
          <p:cNvSpPr>
            <a:spLocks noGrp="1"/>
          </p:cNvSpPr>
          <p:nvPr>
            <p:ph type="subTitle" idx="1"/>
          </p:nvPr>
        </p:nvSpPr>
        <p:spPr/>
        <p:txBody>
          <a:bodyPr/>
          <a:lstStyle/>
          <a:p>
            <a:endParaRPr lang="es-ES_tradnl"/>
          </a:p>
        </p:txBody>
      </p:sp>
    </p:spTree>
    <p:extLst>
      <p:ext uri="{BB962C8B-B14F-4D97-AF65-F5344CB8AC3E}">
        <p14:creationId xmlns:p14="http://schemas.microsoft.com/office/powerpoint/2010/main" val="33830790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1"/>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CO" b="1"/>
              <a:t>Alguien tiene alguna pregunta?</a:t>
            </a:r>
          </a:p>
          <a:p>
            <a:pPr marL="0" lvl="0" indent="0" algn="ctr" rtl="0">
              <a:spcBef>
                <a:spcPts val="0"/>
              </a:spcBef>
              <a:spcAft>
                <a:spcPts val="0"/>
              </a:spcAft>
              <a:buClr>
                <a:schemeClr val="dk1"/>
              </a:buClr>
              <a:buSzPts val="1100"/>
              <a:buFont typeface="Arial"/>
              <a:buNone/>
            </a:pPr>
            <a:endParaRPr/>
          </a:p>
        </p:txBody>
      </p:sp>
      <p:sp>
        <p:nvSpPr>
          <p:cNvPr id="599" name="Google Shape;599;p51"/>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GRACIAS</a:t>
            </a:r>
            <a:endParaRPr/>
          </a:p>
        </p:txBody>
      </p:sp>
      <p:cxnSp>
        <p:nvCxnSpPr>
          <p:cNvPr id="600" name="Google Shape;600;p51"/>
          <p:cNvCxnSpPr/>
          <p:nvPr/>
        </p:nvCxnSpPr>
        <p:spPr>
          <a:xfrm rot="10800000">
            <a:off x="8156400" y="630088"/>
            <a:ext cx="1236300" cy="0"/>
          </a:xfrm>
          <a:prstGeom prst="straightConnector1">
            <a:avLst/>
          </a:prstGeom>
          <a:noFill/>
          <a:ln w="9525" cap="flat" cmpd="sng">
            <a:solidFill>
              <a:schemeClr val="dk1"/>
            </a:solidFill>
            <a:prstDash val="solid"/>
            <a:round/>
            <a:headEnd type="none" w="med" len="med"/>
            <a:tailEnd type="none" w="med" len="med"/>
          </a:ln>
        </p:spPr>
      </p:cxnSp>
      <p:cxnSp>
        <p:nvCxnSpPr>
          <p:cNvPr id="613" name="Google Shape;613;p51"/>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
        <p:nvSpPr>
          <p:cNvPr id="2" name="Rectángulo 1"/>
          <p:cNvSpPr/>
          <p:nvPr/>
        </p:nvSpPr>
        <p:spPr>
          <a:xfrm>
            <a:off x="1" y="4561726"/>
            <a:ext cx="4315145" cy="204124"/>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061850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cxnSp>
        <p:nvCxnSpPr>
          <p:cNvPr id="236" name="Google Shape;236;p36"/>
          <p:cNvCxnSpPr/>
          <p:nvPr/>
        </p:nvCxnSpPr>
        <p:spPr>
          <a:xfrm>
            <a:off x="5154025" y="2130875"/>
            <a:ext cx="651300" cy="0"/>
          </a:xfrm>
          <a:prstGeom prst="straightConnector1">
            <a:avLst/>
          </a:prstGeom>
          <a:noFill/>
          <a:ln w="9525" cap="flat" cmpd="sng">
            <a:solidFill>
              <a:schemeClr val="dk1"/>
            </a:solidFill>
            <a:prstDash val="solid"/>
            <a:round/>
            <a:headEnd type="none" w="med" len="med"/>
            <a:tailEnd type="none" w="med" len="med"/>
          </a:ln>
        </p:spPr>
      </p:cxnSp>
      <p:sp>
        <p:nvSpPr>
          <p:cNvPr id="3" name="Rectangle 1"/>
          <p:cNvSpPr>
            <a:spLocks noChangeArrowheads="1"/>
          </p:cNvSpPr>
          <p:nvPr/>
        </p:nvSpPr>
        <p:spPr bwMode="auto">
          <a:xfrm>
            <a:off x="1247373" y="4835284"/>
            <a:ext cx="3616727" cy="237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buClrTx/>
            </a:pPr>
            <a:r>
              <a:rPr lang="en-US" altLang="es-CO" sz="1100">
                <a:latin typeface="Calibri" panose="020F0502020204030204" pitchFamily="34" charset="0"/>
                <a:cs typeface="Calibri" panose="020F0502020204030204" pitchFamily="34" charset="0"/>
              </a:rPr>
              <a:t>Work</a:t>
            </a:r>
            <a:r>
              <a:rPr lang="es-CO" altLang="es-CO" sz="1100">
                <a:latin typeface="Calibri" panose="020F0502020204030204" pitchFamily="34" charset="0"/>
                <a:cs typeface="Calibri" panose="020F0502020204030204" pitchFamily="34" charset="0"/>
              </a:rPr>
              <a:t> </a:t>
            </a:r>
            <a:r>
              <a:rPr lang="en-US" altLang="es-CO" sz="1100">
                <a:latin typeface="Calibri" panose="020F0502020204030204" pitchFamily="34" charset="0"/>
                <a:cs typeface="Calibri" panose="020F0502020204030204" pitchFamily="34" charset="0"/>
              </a:rPr>
              <a:t>Breakdown</a:t>
            </a:r>
            <a:r>
              <a:rPr lang="es-CO" altLang="es-CO" sz="1100">
                <a:latin typeface="Calibri" panose="020F0502020204030204" pitchFamily="34" charset="0"/>
                <a:cs typeface="Calibri" panose="020F0502020204030204" pitchFamily="34" charset="0"/>
              </a:rPr>
              <a:t>  </a:t>
            </a:r>
            <a:r>
              <a:rPr lang="en-US" altLang="es-CO" sz="1100">
                <a:latin typeface="Calibri" panose="020F0502020204030204" pitchFamily="34" charset="0"/>
                <a:cs typeface="Calibri" panose="020F0502020204030204" pitchFamily="34" charset="0"/>
              </a:rPr>
              <a:t>Structure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endParaRPr kumimoji="0" lang="es-CO" altLang="es-CO"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a:ln>
                <a:noFill/>
              </a:ln>
              <a:solidFill>
                <a:schemeClr val="tx1"/>
              </a:solidFill>
              <a:effectLst/>
              <a:latin typeface="Arial" panose="020B0604020202020204" pitchFamily="34" charset="0"/>
            </a:endParaRPr>
          </a:p>
        </p:txBody>
      </p:sp>
      <p:graphicFrame>
        <p:nvGraphicFramePr>
          <p:cNvPr id="2" name="Diagrama 1"/>
          <p:cNvGraphicFramePr/>
          <p:nvPr>
            <p:extLst>
              <p:ext uri="{D42A27DB-BD31-4B8C-83A1-F6EECF244321}">
                <p14:modId xmlns:p14="http://schemas.microsoft.com/office/powerpoint/2010/main" val="4171366488"/>
              </p:ext>
            </p:extLst>
          </p:nvPr>
        </p:nvGraphicFramePr>
        <p:xfrm>
          <a:off x="399393" y="304800"/>
          <a:ext cx="8471338" cy="4298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5283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49"/>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a:t>CRONOGRAMA</a:t>
            </a:r>
            <a:endParaRPr/>
          </a:p>
        </p:txBody>
      </p:sp>
      <p:sp>
        <p:nvSpPr>
          <p:cNvPr id="559" name="Google Shape;559;p49"/>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560" name="Google Shape;560;p49"/>
          <p:cNvCxnSpPr/>
          <p:nvPr/>
        </p:nvCxnSpPr>
        <p:spPr>
          <a:xfrm>
            <a:off x="7015900" y="-35700"/>
            <a:ext cx="0" cy="2382600"/>
          </a:xfrm>
          <a:prstGeom prst="straightConnector1">
            <a:avLst/>
          </a:prstGeom>
          <a:noFill/>
          <a:ln w="9525" cap="flat" cmpd="sng">
            <a:solidFill>
              <a:schemeClr val="dk1"/>
            </a:solidFill>
            <a:prstDash val="solid"/>
            <a:round/>
            <a:headEnd type="none" w="med" len="med"/>
            <a:tailEnd type="none" w="med" len="med"/>
          </a:ln>
        </p:spPr>
      </p:cxnSp>
      <p:sp>
        <p:nvSpPr>
          <p:cNvPr id="4" name="Rectángulo 3"/>
          <p:cNvSpPr/>
          <p:nvPr/>
        </p:nvSpPr>
        <p:spPr>
          <a:xfrm>
            <a:off x="4544030" y="3385825"/>
            <a:ext cx="2324674" cy="261610"/>
          </a:xfrm>
          <a:prstGeom prst="rect">
            <a:avLst/>
          </a:prstGeom>
        </p:spPr>
        <p:txBody>
          <a:bodyPr wrap="none">
            <a:spAutoFit/>
          </a:bodyPr>
          <a:lstStyle/>
          <a:p>
            <a:pPr lvl="0" algn="r">
              <a:buClr>
                <a:srgbClr val="FFFFFF"/>
              </a:buClr>
              <a:buSzPts val="1200"/>
            </a:pPr>
            <a:r>
              <a:rPr lang="es-MX" sz="1100">
                <a:solidFill>
                  <a:srgbClr val="FFFFFF"/>
                </a:solidFill>
                <a:latin typeface="Roboto Condensed Light"/>
                <a:sym typeface="Roboto Condensed Light"/>
              </a:rPr>
              <a:t>Actividades y tiempos de duración</a:t>
            </a:r>
          </a:p>
        </p:txBody>
      </p:sp>
    </p:spTree>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77D36FDC3CD64D81F9BDDA92AFCA0F" ma:contentTypeVersion="8" ma:contentTypeDescription="Create a new document." ma:contentTypeScope="" ma:versionID="9186edff731ddf667be76a1ea66b5603">
  <xsd:schema xmlns:xsd="http://www.w3.org/2001/XMLSchema" xmlns:xs="http://www.w3.org/2001/XMLSchema" xmlns:p="http://schemas.microsoft.com/office/2006/metadata/properties" xmlns:ns2="20b6535c-481e-4423-8e23-5801d044afbb" targetNamespace="http://schemas.microsoft.com/office/2006/metadata/properties" ma:root="true" ma:fieldsID="82261148cacff677daf0bd00256ebd46" ns2:_="">
    <xsd:import namespace="20b6535c-481e-4423-8e23-5801d044afb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b6535c-481e-4423-8e23-5801d044af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FB79A6-18D2-4323-8FB4-54E67011C23F}">
  <ds:schemaRefs>
    <ds:schemaRef ds:uri="20b6535c-481e-4423-8e23-5801d044afb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CFDA82C-453C-4593-B400-71FFAAF537BC}">
  <ds:schemaRefs>
    <ds:schemaRef ds:uri="20b6535c-481e-4423-8e23-5801d044afb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AB8A6D8-1B3A-4B08-8433-9B89D0703C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77</Slides>
  <Notes>38</Notes>
  <HiddenSlides>0</HiddenSlides>
  <ScaleCrop>false</ScaleCrop>
  <HeadingPairs>
    <vt:vector size="4" baseType="variant">
      <vt:variant>
        <vt:lpstr>Theme</vt:lpstr>
      </vt:variant>
      <vt:variant>
        <vt:i4>2</vt:i4>
      </vt:variant>
      <vt:variant>
        <vt:lpstr>Slide Titles</vt:lpstr>
      </vt:variant>
      <vt:variant>
        <vt:i4>77</vt:i4>
      </vt:variant>
    </vt:vector>
  </HeadingPairs>
  <TitlesOfParts>
    <vt:vector size="79" baseType="lpstr">
      <vt:lpstr>Tech Newsletter by Slidesgo</vt:lpstr>
      <vt:lpstr>1_Tech Newsletter by Slidesgo</vt:lpstr>
      <vt:lpstr>SiMed Su Cita Médica</vt:lpstr>
      <vt:lpstr>TABLA DE CONTENIDOS</vt:lpstr>
      <vt:lpstr>PRESENTACIÓN DEL PROYECTO</vt:lpstr>
      <vt:lpstr>Integrantes!</vt:lpstr>
      <vt:lpstr>Sistema de información de citas médicas SiMed </vt:lpstr>
      <vt:lpstr>Sistema de información de citas médicas SiMed </vt:lpstr>
      <vt:lpstr>WBS</vt:lpstr>
      <vt:lpstr>PowerPoint Presentation</vt:lpstr>
      <vt:lpstr>CRONOGRAMA</vt:lpstr>
      <vt:lpstr>CRONOGRAMA</vt:lpstr>
      <vt:lpstr>REQUISITOS</vt:lpstr>
      <vt:lpstr>REQUISITOS FUNCIONALES</vt:lpstr>
      <vt:lpstr>Planning Poker</vt:lpstr>
      <vt:lpstr>Planning Poker</vt:lpstr>
      <vt:lpstr>USABILIDAD</vt:lpstr>
      <vt:lpstr>COSTOS</vt:lpstr>
      <vt:lpstr>COSTOS</vt:lpstr>
      <vt:lpstr>COSTOS</vt:lpstr>
      <vt:lpstr>RIESGOS</vt:lpstr>
      <vt:lpstr>RIESGOS POSITIVOS</vt:lpstr>
      <vt:lpstr>RIESGOS NEGATIVOS</vt:lpstr>
      <vt:lpstr>ARQUITECTURA</vt:lpstr>
      <vt:lpstr>Estilo de arquitectura </vt:lpstr>
      <vt:lpstr>ARQUITECTURA CANDIDATA</vt:lpstr>
      <vt:lpstr>HERRAMIENTAS</vt:lpstr>
      <vt:lpstr>HERRAMIENTAS</vt:lpstr>
      <vt:lpstr>MockUps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GRACIAS</vt:lpstr>
      <vt:lpstr>SiMed Su Cita Médica</vt:lpstr>
      <vt:lpstr>TABLA DE CONTENIDOS</vt:lpstr>
      <vt:lpstr>Casos de Uso</vt:lpstr>
      <vt:lpstr>PowerPoint Presentation</vt:lpstr>
      <vt:lpstr>Historias de Usuario detalladas</vt:lpstr>
      <vt:lpstr>REGISTRO DE USUARIOS</vt:lpstr>
      <vt:lpstr>AUTENTICACION DE USUARIOS</vt:lpstr>
      <vt:lpstr>LUGARES DE ATENCION</vt:lpstr>
      <vt:lpstr>EPS</vt:lpstr>
      <vt:lpstr>UBICACIÓN Y DISPONIBILIDAD</vt:lpstr>
      <vt:lpstr>ESPECIALIDADES</vt:lpstr>
      <vt:lpstr>REPORTES</vt:lpstr>
      <vt:lpstr>Diagrama de Clases</vt:lpstr>
      <vt:lpstr>PowerPoint Presentation</vt:lpstr>
      <vt:lpstr>Diagrama de E-R</vt:lpstr>
      <vt:lpstr>PowerPoint Presentation</vt:lpstr>
      <vt:lpstr>Diagrama de Componentes</vt:lpstr>
      <vt:lpstr>PowerPoint Presentation</vt:lpstr>
      <vt:lpstr>Diagrama de Despliegue</vt:lpstr>
      <vt:lpstr>PowerPoint Presentation</vt:lpstr>
      <vt:lpstr>Decisiones de diseño</vt:lpstr>
      <vt:lpstr>Spring</vt:lpstr>
      <vt:lpstr>GRACIAS</vt:lpstr>
      <vt:lpstr>SiMed Su Cita Médica</vt:lpstr>
      <vt:lpstr>TABLA DE CONTENIDO</vt:lpstr>
      <vt:lpstr>PRESENTACIÓN DEL PROYECTO</vt:lpstr>
      <vt:lpstr>Integrantes!</vt:lpstr>
      <vt:lpstr>Burndownchart</vt:lpstr>
      <vt:lpstr>Primera Iteración</vt:lpstr>
      <vt:lpstr>Segunda Iteración</vt:lpstr>
      <vt:lpstr>Diagrama de Clases</vt:lpstr>
      <vt:lpstr>PowerPoint Presentation</vt:lpstr>
      <vt:lpstr>Diagrama de Componentes</vt:lpstr>
      <vt:lpstr>PowerPoint Presentation</vt:lpstr>
      <vt:lpstr>Resultado de Pruebas</vt:lpstr>
      <vt:lpstr>Cantidad de Casos de Prueba</vt:lpstr>
      <vt:lpstr>PowerPoint Presentation</vt:lpstr>
      <vt:lpstr>Retrospectiva</vt:lpstr>
      <vt:lpstr>STARFISH</vt:lpstr>
      <vt:lpstr>Demo</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SiMed Su Cita Médica</dc:title>
  <dc:creator>Soporte</dc:creator>
  <cp:revision>1</cp:revision>
  <dcterms:modified xsi:type="dcterms:W3CDTF">2020-10-02T00:13:40Z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0x010100CE77D36FDC3CD64D81F9BDDA92AFCA0F</vt:lpwstr>
  </property>
</Properties>
</file>